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  <p:sldMasterId id="2147484072" r:id="rId2"/>
    <p:sldMasterId id="2147484052" r:id="rId3"/>
    <p:sldMasterId id="2147483660" r:id="rId4"/>
    <p:sldMasterId id="2147483696" r:id="rId5"/>
  </p:sldMasterIdLst>
  <p:notesMasterIdLst>
    <p:notesMasterId r:id="rId14"/>
  </p:notesMasterIdLst>
  <p:handoutMasterIdLst>
    <p:handoutMasterId r:id="rId15"/>
  </p:handoutMasterIdLst>
  <p:sldIdLst>
    <p:sldId id="376" r:id="rId6"/>
    <p:sldId id="436" r:id="rId7"/>
    <p:sldId id="437" r:id="rId8"/>
    <p:sldId id="441" r:id="rId9"/>
    <p:sldId id="442" r:id="rId10"/>
    <p:sldId id="443" r:id="rId11"/>
    <p:sldId id="444" r:id="rId12"/>
    <p:sldId id="44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591"/>
    <a:srgbClr val="004F9D"/>
    <a:srgbClr val="182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1" autoAdjust="0"/>
    <p:restoredTop sz="30653" autoAdjust="0"/>
  </p:normalViewPr>
  <p:slideViewPr>
    <p:cSldViewPr snapToGrid="0" snapToObjects="1">
      <p:cViewPr varScale="1">
        <p:scale>
          <a:sx n="26" d="100"/>
          <a:sy n="26" d="100"/>
        </p:scale>
        <p:origin x="2592" y="29"/>
      </p:cViewPr>
      <p:guideLst>
        <p:guide pos="3816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5" d="100"/>
          <a:sy n="65" d="100"/>
        </p:scale>
        <p:origin x="229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C975E1-57DE-3147-B5C0-C8EA32C5B0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787F3-BD10-CD44-B076-FB2033F37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D7D16-6160-8B43-822C-D3B6881CEFF8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F4C78-E866-FE48-A89C-6037781AB2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925ED-AEA1-CD47-A499-DA2C2C6378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A5CFC-3597-4E40-A9C0-BE911BF0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94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76C50-673E-D94F-9529-83054CC0AB39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61BD23-A62D-904C-AD2A-55A3D1165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1BD23-A62D-904C-AD2A-55A3D1165D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4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E0578-9258-4724-A160-BE1EF66C49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261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E0578-9258-4724-A160-BE1EF66C49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5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COVID-19 Protections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Coronavirus Disease 2019 (COVID-19) is a respiratory disease. The virus is spread mainly from person-to-person, including: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Between people who are in close contact with one another (within about 6 feet).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Through respiratory droplets produced when an infected person coughs or sneezes.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 may be possible that a person can get COVID-19 by touching a surface or object that has SARS-CoV-2 on it and then touching their own mouth, nose, or possibly their eyes, but this is not thought to be the primary way the virus spreads.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People are most contagious when they are experiencing fever, cough, and/or shortness of breath. Some spread is possible before people show symptoms.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first step employers need to take to protect employees from COVID-19 is to identify the potential sources of exposure. Employers need to think about:</a:t>
            </a:r>
          </a:p>
          <a:p>
            <a:pPr marL="2857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whether members of the public enter the workplace, </a:t>
            </a:r>
          </a:p>
          <a:p>
            <a:pPr marL="2857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whether employees are coming to work sick, </a:t>
            </a:r>
          </a:p>
          <a:p>
            <a:pPr marL="2857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how close workers are working to each other, </a:t>
            </a:r>
          </a:p>
          <a:p>
            <a:pPr marL="285750" marR="0" indent="-28575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and what the hygiene practices in the workplace are, etc.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What are some things employers can do to keep employees safe from COVID-19</a:t>
            </a:r>
          </a:p>
          <a:p>
            <a:pPr marL="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Promote frequent and thorough hand washing by providing workers, customers, and worksite visitors with a place to wash their hands. If soap and running water are not immediately available, provide alcohol-based hand rubs containing at least 60% alcohol.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Encourage workers to stay home if they are sick.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Provide workers with masks and make sure they wear them.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Ensure that workers are spaced apart while working (at least 6 feet apart)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Discourage workers from using other workers’ phones or work tools and equipment, when possible.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Maintain regular housekeeping practices, including routine cleaning and disinfecting of surfaces, equipment, and other elements of the work environment. </a:t>
            </a:r>
          </a:p>
          <a:p>
            <a:pPr marL="800100" marR="0" lvl="1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Safety Data Sheets</a:t>
            </a:r>
          </a:p>
          <a:p>
            <a:pPr marL="800100" marR="0" lvl="1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Follow the manufacturer’s instructions for use of all cleaning and disinfection products (e.g., concentration, application method and contact time, PPE).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marR="0" fontAlgn="base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fontAlgn="base">
              <a:spcBef>
                <a:spcPts val="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None/>
              <a:tabLst>
                <a:tab pos="4572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Where appropriate, they can install high-efficiency air filters and increase ventilation rates in the work environment. 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68580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E0578-9258-4724-A160-BE1EF66C49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53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E0578-9258-4724-A160-BE1EF66C49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7391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E0578-9258-4724-A160-BE1EF66C49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86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E0578-9258-4724-A160-BE1EF66C49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57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E0578-9258-4724-A160-BE1EF66C49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 + Data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75C93F-9B39-B14E-8F95-3F4F712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7B34011-377E-CE42-9302-79559B2A0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3434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29400" y="1828800"/>
            <a:ext cx="4343400" cy="3657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4F9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957F7-CF9F-E448-9A02-EAAD09EF4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68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3456" userDrawn="1">
          <p15:clr>
            <a:srgbClr val="FBAE40"/>
          </p15:clr>
        </p15:guide>
        <p15:guide id="5" pos="6912" userDrawn="1">
          <p15:clr>
            <a:srgbClr val="FBAE40"/>
          </p15:clr>
        </p15:guide>
        <p15:guide id="6" pos="3840" userDrawn="1">
          <p15:clr>
            <a:srgbClr val="FBAE40"/>
          </p15:clr>
        </p15:guide>
        <p15:guide id="7" pos="4176" userDrawn="1">
          <p15:clr>
            <a:srgbClr val="FBAE40"/>
          </p15:clr>
        </p15:guide>
        <p15:guide id="8" pos="350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 + Data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75C93F-9B39-B14E-8F95-3F4F712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7B34011-377E-CE42-9302-79559B2A0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3434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29400" y="1828800"/>
            <a:ext cx="4343400" cy="3657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4F9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957F7-CF9F-E448-9A02-EAAD09EF4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68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3456" userDrawn="1">
          <p15:clr>
            <a:srgbClr val="FBAE40"/>
          </p15:clr>
        </p15:guide>
        <p15:guide id="5" pos="6912" userDrawn="1">
          <p15:clr>
            <a:srgbClr val="FBAE40"/>
          </p15:clr>
        </p15:guide>
        <p15:guide id="6" pos="3840" userDrawn="1">
          <p15:clr>
            <a:srgbClr val="FBAE40"/>
          </p15:clr>
        </p15:guide>
        <p15:guide id="7" pos="4176" userDrawn="1">
          <p15:clr>
            <a:srgbClr val="FBAE40"/>
          </p15:clr>
        </p15:guide>
        <p15:guide id="8" pos="350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 + Media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75C93F-9B39-B14E-8F95-3F4F712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7B34011-377E-CE42-9302-79559B2A0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372319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62600" y="2133600"/>
            <a:ext cx="5410200" cy="3048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4F9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43363-8F7A-0D43-8F32-D88C4C2810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78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3456">
          <p15:clr>
            <a:srgbClr val="FBAE40"/>
          </p15:clr>
        </p15:guide>
        <p15:guide id="5" pos="6912">
          <p15:clr>
            <a:srgbClr val="FBAE40"/>
          </p15:clr>
        </p15:guide>
        <p15:guide id="6" pos="3840">
          <p15:clr>
            <a:srgbClr val="FBAE40"/>
          </p15:clr>
        </p15:guide>
        <p15:guide id="7" pos="3120" userDrawn="1">
          <p15:clr>
            <a:srgbClr val="FBAE40"/>
          </p15:clr>
        </p15:guide>
        <p15:guide id="8" pos="3504">
          <p15:clr>
            <a:srgbClr val="FBAE40"/>
          </p15:clr>
        </p15:guide>
        <p15:guide id="9" orient="horz" pos="3264" userDrawn="1">
          <p15:clr>
            <a:srgbClr val="FBAE40"/>
          </p15:clr>
        </p15:guide>
        <p15:guide id="10" orient="horz" pos="134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 noChangeAspect="1"/>
          </p:cNvSpPr>
          <p:nvPr>
            <p:ph sz="quarter" idx="11"/>
          </p:nvPr>
        </p:nvSpPr>
        <p:spPr>
          <a:xfrm>
            <a:off x="0" y="3858"/>
            <a:ext cx="12166100" cy="68541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30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3456">
          <p15:clr>
            <a:srgbClr val="FBAE40"/>
          </p15:clr>
        </p15:guide>
        <p15:guide id="5" pos="6912">
          <p15:clr>
            <a:srgbClr val="FBAE40"/>
          </p15:clr>
        </p15:guide>
        <p15:guide id="6" pos="3840">
          <p15:clr>
            <a:srgbClr val="FBAE40"/>
          </p15:clr>
        </p15:guide>
        <p15:guide id="7" pos="3120">
          <p15:clr>
            <a:srgbClr val="FBAE40"/>
          </p15:clr>
        </p15:guide>
        <p15:guide id="8" pos="3504">
          <p15:clr>
            <a:srgbClr val="FBAE40"/>
          </p15:clr>
        </p15:guide>
        <p15:guide id="9" orient="horz" pos="3264">
          <p15:clr>
            <a:srgbClr val="FBAE40"/>
          </p15:clr>
        </p15:guide>
        <p15:guide id="10" orient="horz" pos="134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, Caption and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3251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</a:extLst>
          </p:cNvPr>
          <p:cNvSpPr/>
          <p:nvPr userDrawn="1"/>
        </p:nvSpPr>
        <p:spPr>
          <a:xfrm>
            <a:off x="10325100" y="0"/>
            <a:ext cx="1866900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66" y="714887"/>
            <a:ext cx="4128416" cy="271411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74C142-31AF-234D-926E-15F7604CA2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866" y="3691766"/>
            <a:ext cx="2854035" cy="1666717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1700" b="0" i="0" kern="0" spc="0" baseline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9934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50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, Caption and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66900" y="0"/>
            <a:ext cx="103251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866900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925" y="714887"/>
            <a:ext cx="4128416" cy="271411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r">
              <a:defRPr sz="6000"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74C142-31AF-234D-926E-15F7604CA2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16306" y="3691766"/>
            <a:ext cx="2854035" cy="1666717"/>
          </a:xfrm>
        </p:spPr>
        <p:txBody>
          <a:bodyPr>
            <a:noAutofit/>
          </a:bodyPr>
          <a:lstStyle>
            <a:lvl1pPr marL="0" indent="0" algn="r">
              <a:lnSpc>
                <a:spcPts val="2400"/>
              </a:lnSpc>
              <a:buNone/>
              <a:defRPr sz="1700" b="0" i="0" kern="0" spc="0" baseline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3001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COPY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D972F3-B67C-BA41-9DE6-D0F069460C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6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417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with COPY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E506AC32-CF8A-3240-BFFE-0BAE85B420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94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40814-8CAE-4841-B97D-1290FFB55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03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4176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691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DATA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FF498322-C164-CC4D-B4E1-8A9EB2E70EA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219200" y="1828800"/>
            <a:ext cx="4343400" cy="3657600"/>
          </a:xfrm>
        </p:spPr>
        <p:txBody>
          <a:bodyPr/>
          <a:lstStyle>
            <a:lvl1pPr>
              <a:defRPr>
                <a:solidFill>
                  <a:srgbClr val="004F9D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E473BD-D837-184C-BEBE-C0149E5773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72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417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with DATA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7A2FCD2B-FE36-6F49-9CCD-8E56619D4DFE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629400" y="1828800"/>
            <a:ext cx="4343400" cy="3657600"/>
          </a:xfrm>
        </p:spPr>
        <p:txBody>
          <a:bodyPr/>
          <a:lstStyle>
            <a:lvl1pPr>
              <a:defRPr>
                <a:solidFill>
                  <a:srgbClr val="004F9D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FB6D81-F300-2047-B552-EEA5130E4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4176">
          <p15:clr>
            <a:srgbClr val="FBAE40"/>
          </p15:clr>
        </p15:guide>
        <p15:guide id="9" pos="3840">
          <p15:clr>
            <a:srgbClr val="FBAE40"/>
          </p15:clr>
        </p15:guide>
        <p15:guide id="10" pos="691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56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pattFill prst="dkUpDiag">
          <a:fgClr>
            <a:srgbClr val="004F9D"/>
          </a:fgClr>
          <a:bgClr>
            <a:srgbClr val="01359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FC5167-FF84-6D49-B71F-AF38F31D82E9}"/>
              </a:ext>
            </a:extLst>
          </p:cNvPr>
          <p:cNvSpPr/>
          <p:nvPr userDrawn="1"/>
        </p:nvSpPr>
        <p:spPr>
          <a:xfrm>
            <a:off x="0" y="3429000"/>
            <a:ext cx="12192000" cy="1593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D2C4E-54C3-E942-BCE5-08CA139B7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7030" y="3561520"/>
            <a:ext cx="7088577" cy="83689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3920"/>
              </a:lnSpc>
              <a:defRPr sz="3600" b="1" i="0" baseline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96E03-67D4-AB44-A78E-11BF4C75A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7029" y="4289097"/>
            <a:ext cx="7088577" cy="544642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1700" b="0" i="0" kern="0" spc="0" baseline="0">
                <a:solidFill>
                  <a:srgbClr val="01359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31A2C8-0EEA-48B7-8F98-3EF4A254DD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35" y="559871"/>
            <a:ext cx="6590290" cy="18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9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P Title with Copy + Data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75C93F-9B39-B14E-8F95-3F4F712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BB6FEF-CAD6-8545-B06F-55D8B5926E2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7B34011-377E-CE42-9302-79559B2A0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3434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29400" y="1828800"/>
            <a:ext cx="4343400" cy="3657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4F9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957F7-CF9F-E448-9A02-EAAD09EF4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20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3456">
          <p15:clr>
            <a:srgbClr val="FBAE40"/>
          </p15:clr>
        </p15:guide>
        <p15:guide id="5" pos="6912">
          <p15:clr>
            <a:srgbClr val="FBAE40"/>
          </p15:clr>
        </p15:guide>
        <p15:guide id="6" pos="3840">
          <p15:clr>
            <a:srgbClr val="FBAE40"/>
          </p15:clr>
        </p15:guide>
        <p15:guide id="7" pos="4176">
          <p15:clr>
            <a:srgbClr val="FBAE40"/>
          </p15:clr>
        </p15:guide>
        <p15:guide id="8" pos="350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P Title with Copy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82A7DE4-9D1B-B94D-B064-FC6B4CCD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C1D0E4-3F7B-8E47-99F5-5078B9047C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3A0125DB-FA05-1F44-8F17-9B2134CCC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97536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7AFD6A-D2C0-A74E-9AFB-31DA6E393B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81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72">
          <p15:clr>
            <a:srgbClr val="FBAE40"/>
          </p15:clr>
        </p15:guide>
        <p15:guide id="3" pos="768">
          <p15:clr>
            <a:srgbClr val="FBAE40"/>
          </p15:clr>
        </p15:guide>
        <p15:guide id="4" pos="6912">
          <p15:clr>
            <a:srgbClr val="FBAE40"/>
          </p15:clr>
        </p15:guide>
        <p15:guide id="5" orient="horz" pos="1152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9A99886-7F84-4381-96A2-7BCF86C3E5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3A6F76F-58BB-427C-B62E-3540140C9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42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99886-7F84-4381-96A2-7BCF86C3E5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53A6F76F-58BB-427C-B62E-3540140C9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05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9A99886-7F84-4381-96A2-7BCF86C3E5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3A6F76F-58BB-427C-B62E-3540140C9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955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99886-7F84-4381-96A2-7BCF86C3E5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6F76F-58BB-427C-B62E-3540140C9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24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99886-7F84-4381-96A2-7BCF86C3E5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6F76F-58BB-427C-B62E-3540140C9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7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99886-7F84-4381-96A2-7BCF86C3E5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6F76F-58BB-427C-B62E-3540140C9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416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99886-7F84-4381-96A2-7BCF86C3E5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6F76F-58BB-427C-B62E-3540140C9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029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9A99886-7F84-4381-96A2-7BCF86C3E5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3A6F76F-58BB-427C-B62E-3540140C9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66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8A068-0B34-8744-823E-4A291939F95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39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8" userDrawn="1">
          <p15:clr>
            <a:srgbClr val="FBAE40"/>
          </p15:clr>
        </p15:guide>
        <p15:guide id="3" pos="768" userDrawn="1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 userDrawn="1">
          <p15:clr>
            <a:srgbClr val="FBAE40"/>
          </p15:clr>
        </p15:guide>
        <p15:guide id="7" orient="horz" pos="1152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417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99886-7F84-4381-96A2-7BCF86C3E5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6F76F-58BB-427C-B62E-3540140C9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150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99886-7F84-4381-96A2-7BCF86C3E5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6F76F-58BB-427C-B62E-3540140C9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765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9A99886-7F84-4381-96A2-7BCF86C3E5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3A6F76F-58BB-427C-B62E-3540140C95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06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pattFill prst="dkUpDiag">
          <a:fgClr>
            <a:srgbClr val="004F9D"/>
          </a:fgClr>
          <a:bgClr>
            <a:srgbClr val="01359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FC5167-FF84-6D49-B71F-AF38F31D82E9}"/>
              </a:ext>
            </a:extLst>
          </p:cNvPr>
          <p:cNvSpPr/>
          <p:nvPr userDrawn="1"/>
        </p:nvSpPr>
        <p:spPr>
          <a:xfrm>
            <a:off x="0" y="3429000"/>
            <a:ext cx="12192000" cy="1593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D2C4E-54C3-E942-BCE5-08CA139B7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7030" y="3561520"/>
            <a:ext cx="7088577" cy="83689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3920"/>
              </a:lnSpc>
              <a:defRPr sz="3600" b="1" i="0" baseline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96E03-67D4-AB44-A78E-11BF4C75A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7029" y="4289097"/>
            <a:ext cx="7088577" cy="544642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1700" b="0" i="0" kern="0" spc="0" baseline="0">
                <a:solidFill>
                  <a:srgbClr val="01359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31A2C8-0EEA-48B7-8F98-3EF4A254DD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35" y="559871"/>
            <a:ext cx="6590290" cy="18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9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, Caption and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66900" y="0"/>
            <a:ext cx="103251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866900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925" y="714887"/>
            <a:ext cx="4128416" cy="271411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r">
              <a:defRPr sz="6000"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74C142-31AF-234D-926E-15F7604CA2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16306" y="3691766"/>
            <a:ext cx="2854035" cy="1666717"/>
          </a:xfrm>
        </p:spPr>
        <p:txBody>
          <a:bodyPr>
            <a:noAutofit/>
          </a:bodyPr>
          <a:lstStyle>
            <a:lvl1pPr marL="0" indent="0" algn="r">
              <a:lnSpc>
                <a:spcPts val="2400"/>
              </a:lnSpc>
              <a:buNone/>
              <a:defRPr sz="1700" b="0" i="0" kern="0" spc="0" baseline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83362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FC5167-FF84-6D49-B71F-AF38F31D82E9}"/>
              </a:ext>
            </a:extLst>
          </p:cNvPr>
          <p:cNvSpPr/>
          <p:nvPr userDrawn="1"/>
        </p:nvSpPr>
        <p:spPr>
          <a:xfrm>
            <a:off x="0" y="3429000"/>
            <a:ext cx="12192000" cy="1593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D2C4E-54C3-E942-BCE5-08CA139B7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7030" y="3561520"/>
            <a:ext cx="7088577" cy="83689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3920"/>
              </a:lnSpc>
              <a:defRPr sz="3600" b="1" i="0" baseline="0">
                <a:solidFill>
                  <a:srgbClr val="013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96E03-67D4-AB44-A78E-11BF4C75A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7029" y="4289097"/>
            <a:ext cx="7088577" cy="54464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kern="0" spc="0" baseline="0">
                <a:solidFill>
                  <a:srgbClr val="013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31A2C8-0EEA-48B7-8F98-3EF4A254DD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35" y="559871"/>
            <a:ext cx="6590290" cy="18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82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0" i="0" kern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8A068-0B34-8744-823E-4A291939F95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4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>
          <p15:clr>
            <a:srgbClr val="FBAE40"/>
          </p15:clr>
        </p15:guide>
        <p15:guide id="9" pos="417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+ R.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614033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0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2699" y="1812175"/>
            <a:ext cx="4610100" cy="3657600"/>
          </a:xfrm>
        </p:spPr>
        <p:txBody>
          <a:bodyPr>
            <a:noAutofit/>
          </a:bodyPr>
          <a:lstStyle>
            <a:lvl1pPr marL="342900" indent="-3429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Bullet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B6D81-F300-2047-B552-EEA5130E4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2198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>
          <p15:clr>
            <a:srgbClr val="FBAE40"/>
          </p15:clr>
        </p15:guide>
        <p15:guide id="9" pos="417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9" y="714886"/>
            <a:ext cx="5967713" cy="398888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sz="7200" b="0" i="0">
                <a:solidFill>
                  <a:srgbClr val="004F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CB7C41-036F-3C46-985A-A2DA08A2D9DF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671793"/>
            <a:ext cx="7141580" cy="31980"/>
          </a:xfrm>
          <a:prstGeom prst="line">
            <a:avLst/>
          </a:prstGeom>
          <a:ln>
            <a:solidFill>
              <a:srgbClr val="004F9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273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ection Header +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62718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A2BA2-B7FF-5149-B98F-44E9F3D7BA2B}"/>
              </a:ext>
            </a:extLst>
          </p:cNvPr>
          <p:cNvSpPr/>
          <p:nvPr userDrawn="1"/>
        </p:nvSpPr>
        <p:spPr>
          <a:xfrm>
            <a:off x="657676" y="3604628"/>
            <a:ext cx="1343891" cy="1385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35FF9D-8F55-774F-A2D7-885F4FB1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01" y="954741"/>
            <a:ext cx="3328911" cy="24742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0" i="0" kern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CF51F07-D41C-F145-88D1-66956E300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2718" y="0"/>
            <a:ext cx="7929282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745200-ED8B-854E-8AF4-AE185B01A5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70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+ R.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614033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2699" y="1812175"/>
            <a:ext cx="4610100" cy="3657600"/>
          </a:xfrm>
        </p:spPr>
        <p:txBody>
          <a:bodyPr>
            <a:noAutofit/>
          </a:bodyPr>
          <a:lstStyle>
            <a:lvl1pPr marL="342900" indent="-342900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Bullet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B6D81-F300-2047-B552-EEA5130E4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3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>
          <p15:clr>
            <a:srgbClr val="FBAE40"/>
          </p15:clr>
        </p15:guide>
        <p15:guide id="9" pos="417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ection Header +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240887-672A-304F-9FA5-1BEF1B2AE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29282" y="0"/>
            <a:ext cx="4262718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85F05C-984C-D042-AFBB-8851E753CF09}"/>
              </a:ext>
            </a:extLst>
          </p:cNvPr>
          <p:cNvSpPr/>
          <p:nvPr userDrawn="1"/>
        </p:nvSpPr>
        <p:spPr>
          <a:xfrm>
            <a:off x="8491193" y="3604628"/>
            <a:ext cx="1343891" cy="1385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CEF31-6BBD-F84E-936F-6782D772F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018" y="954741"/>
            <a:ext cx="3328911" cy="24742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0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509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82A7DE4-9D1B-B94D-B064-FC6B4CCD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C1D0E4-3F7B-8E47-99F5-5078B9047C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3A0125DB-FA05-1F44-8F17-9B2134CCC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1828800"/>
            <a:ext cx="9753600" cy="3657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7AFD6A-D2C0-A74E-9AFB-31DA6E393B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4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72">
          <p15:clr>
            <a:srgbClr val="FBAE40"/>
          </p15:clr>
        </p15:guide>
        <p15:guide id="3" pos="768">
          <p15:clr>
            <a:srgbClr val="FBAE40"/>
          </p15:clr>
        </p15:guide>
        <p15:guide id="4" pos="6912">
          <p15:clr>
            <a:srgbClr val="FBAE40"/>
          </p15:clr>
        </p15:guide>
        <p15:guide id="5" orient="horz" pos="1152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List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3B7F23B7-3D29-7648-8921-3A0E9180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8FD7305-84FB-DD4D-8E52-33C2B3B6A0A5}"/>
              </a:ext>
            </a:extLst>
          </p:cNvPr>
          <p:cNvCxnSpPr/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B0015C2C-C98E-C64F-B39D-C237006462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9753600" cy="3657600"/>
          </a:xfrm>
        </p:spPr>
        <p:txBody>
          <a:bodyPr>
            <a:noAutofit/>
          </a:bodyPr>
          <a:lstStyle>
            <a:lvl1pPr marL="0" indent="-160020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FF76-DE25-8D40-8EFE-7B9A471F0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43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72">
          <p15:clr>
            <a:srgbClr val="FBAE40"/>
          </p15:clr>
        </p15:guide>
        <p15:guide id="3" pos="768">
          <p15:clr>
            <a:srgbClr val="FBAE40"/>
          </p15:clr>
        </p15:guide>
        <p15:guide id="4" pos="6912">
          <p15:clr>
            <a:srgbClr val="FBAE40"/>
          </p15:clr>
        </p15:guide>
        <p15:guide id="5" orient="horz" pos="1152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 + Data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75C93F-9B39-B14E-8F95-3F4F712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BB6FEF-CAD6-8545-B06F-55D8B5926E2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7B34011-377E-CE42-9302-79559B2A06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1828800"/>
            <a:ext cx="4343400" cy="3657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29400" y="1828800"/>
            <a:ext cx="4343400" cy="3657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4F9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957F7-CF9F-E448-9A02-EAAD09EF4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7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3456">
          <p15:clr>
            <a:srgbClr val="FBAE40"/>
          </p15:clr>
        </p15:guide>
        <p15:guide id="5" pos="6912">
          <p15:clr>
            <a:srgbClr val="FBAE40"/>
          </p15:clr>
        </p15:guide>
        <p15:guide id="6" pos="3840">
          <p15:clr>
            <a:srgbClr val="FBAE40"/>
          </p15:clr>
        </p15:guide>
        <p15:guide id="7" pos="4176">
          <p15:clr>
            <a:srgbClr val="FBAE40"/>
          </p15:clr>
        </p15:guide>
        <p15:guide id="8" pos="350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 + Media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75C93F-9B39-B14E-8F95-3F4F712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BB6FEF-CAD6-8545-B06F-55D8B5926E2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7B34011-377E-CE42-9302-79559B2A06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1828800"/>
            <a:ext cx="3723190" cy="36576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62600" y="2133600"/>
            <a:ext cx="5410200" cy="3048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4F9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43363-8F7A-0D43-8F32-D88C4C2810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40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3456">
          <p15:clr>
            <a:srgbClr val="FBAE40"/>
          </p15:clr>
        </p15:guide>
        <p15:guide id="5" pos="6912">
          <p15:clr>
            <a:srgbClr val="FBAE40"/>
          </p15:clr>
        </p15:guide>
        <p15:guide id="6" pos="3840">
          <p15:clr>
            <a:srgbClr val="FBAE40"/>
          </p15:clr>
        </p15:guide>
        <p15:guide id="7" pos="3120">
          <p15:clr>
            <a:srgbClr val="FBAE40"/>
          </p15:clr>
        </p15:guide>
        <p15:guide id="8" pos="3504">
          <p15:clr>
            <a:srgbClr val="FBAE40"/>
          </p15:clr>
        </p15:guide>
        <p15:guide id="9" orient="horz" pos="3264">
          <p15:clr>
            <a:srgbClr val="FBAE40"/>
          </p15:clr>
        </p15:guide>
        <p15:guide id="10" orient="horz" pos="134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 noChangeAspect="1"/>
          </p:cNvSpPr>
          <p:nvPr>
            <p:ph sz="quarter" idx="11"/>
          </p:nvPr>
        </p:nvSpPr>
        <p:spPr>
          <a:xfrm>
            <a:off x="0" y="3858"/>
            <a:ext cx="12166100" cy="68541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68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3456">
          <p15:clr>
            <a:srgbClr val="FBAE40"/>
          </p15:clr>
        </p15:guide>
        <p15:guide id="5" pos="6912">
          <p15:clr>
            <a:srgbClr val="FBAE40"/>
          </p15:clr>
        </p15:guide>
        <p15:guide id="6" pos="3840">
          <p15:clr>
            <a:srgbClr val="FBAE40"/>
          </p15:clr>
        </p15:guide>
        <p15:guide id="7" pos="3120">
          <p15:clr>
            <a:srgbClr val="FBAE40"/>
          </p15:clr>
        </p15:guide>
        <p15:guide id="8" pos="3504">
          <p15:clr>
            <a:srgbClr val="FBAE40"/>
          </p15:clr>
        </p15:guide>
        <p15:guide id="9" orient="horz" pos="3264">
          <p15:clr>
            <a:srgbClr val="FBAE40"/>
          </p15:clr>
        </p15:guide>
        <p15:guide id="10" orient="horz" pos="134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, Caption and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</a:extLst>
          </p:cNvPr>
          <p:cNvSpPr/>
          <p:nvPr userDrawn="1"/>
        </p:nvSpPr>
        <p:spPr>
          <a:xfrm>
            <a:off x="10325100" y="0"/>
            <a:ext cx="1866900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66" y="714887"/>
            <a:ext cx="4128416" cy="271411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sz="6000" b="0" i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74C142-31AF-234D-926E-15F7604CA2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866" y="3691766"/>
            <a:ext cx="2854035" cy="1666717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0" i="0" kern="0" spc="0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6301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50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, Caption and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866900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925" y="714887"/>
            <a:ext cx="4128416" cy="271411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r">
              <a:defRPr sz="6000" b="0" i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74C142-31AF-234D-926E-15F7604CA2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16306" y="3691766"/>
            <a:ext cx="2854035" cy="1666717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2000" b="0" i="0" kern="0" spc="0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0820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COPY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0" i="0" kern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D972F3-B67C-BA41-9DE6-D0F069460C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91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>
          <p15:clr>
            <a:srgbClr val="FBAE40"/>
          </p15:clr>
        </p15:guide>
        <p15:guide id="9" pos="417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with COPY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0" i="0" kern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E506AC32-CF8A-3240-BFFE-0BAE85B420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94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40814-8CAE-4841-B97D-1290FFB55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300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4176">
          <p15:clr>
            <a:srgbClr val="FBAE40"/>
          </p15:clr>
        </p15:guide>
        <p15:guide id="9" pos="3840">
          <p15:clr>
            <a:srgbClr val="FBAE40"/>
          </p15:clr>
        </p15:guide>
        <p15:guide id="10" pos="691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9" y="714886"/>
            <a:ext cx="5967713" cy="398888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sz="7200" b="1" i="0">
                <a:solidFill>
                  <a:srgbClr val="004F9D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CB7C41-036F-3C46-985A-A2DA08A2D9DF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671793"/>
            <a:ext cx="7141580" cy="31980"/>
          </a:xfrm>
          <a:prstGeom prst="line">
            <a:avLst/>
          </a:prstGeom>
          <a:ln>
            <a:solidFill>
              <a:srgbClr val="004F9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3737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DATA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0" i="0" kern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FF498322-C164-CC4D-B4E1-8A9EB2E70EA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219200" y="1828800"/>
            <a:ext cx="4343400" cy="3657600"/>
          </a:xfrm>
        </p:spPr>
        <p:txBody>
          <a:bodyPr/>
          <a:lstStyle>
            <a:lvl1pPr>
              <a:defRPr>
                <a:solidFill>
                  <a:srgbClr val="004F9D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E473BD-D837-184C-BEBE-C0149E5773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41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>
          <p15:clr>
            <a:srgbClr val="FBAE40"/>
          </p15:clr>
        </p15:guide>
        <p15:guide id="9" pos="4176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with DATA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0" i="0" kern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7A2FCD2B-FE36-6F49-9CCD-8E56619D4DFE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629400" y="1828800"/>
            <a:ext cx="4343400" cy="3657600"/>
          </a:xfrm>
        </p:spPr>
        <p:txBody>
          <a:bodyPr/>
          <a:lstStyle>
            <a:lvl1pPr>
              <a:defRPr>
                <a:solidFill>
                  <a:srgbClr val="004F9D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FB6D81-F300-2047-B552-EEA5130E4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96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4176">
          <p15:clr>
            <a:srgbClr val="FBAE40"/>
          </p15:clr>
        </p15:guide>
        <p15:guide id="9" pos="3840">
          <p15:clr>
            <a:srgbClr val="FBAE40"/>
          </p15:clr>
        </p15:guide>
        <p15:guide id="10" pos="69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39576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duction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0" i="0" kern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8A068-0B34-8744-823E-4A291939F95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4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>
          <p15:clr>
            <a:srgbClr val="FBAE40"/>
          </p15:clr>
        </p15:guide>
        <p15:guide id="9" pos="417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P Title with Copy + Data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75C93F-9B39-B14E-8F95-3F4F712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BB6FEF-CAD6-8545-B06F-55D8B5926E2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7B34011-377E-CE42-9302-79559B2A0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3434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29400" y="1828800"/>
            <a:ext cx="4343400" cy="3657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4F9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957F7-CF9F-E448-9A02-EAAD09EF4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4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3456">
          <p15:clr>
            <a:srgbClr val="FBAE40"/>
          </p15:clr>
        </p15:guide>
        <p15:guide id="5" pos="6912">
          <p15:clr>
            <a:srgbClr val="FBAE40"/>
          </p15:clr>
        </p15:guide>
        <p15:guide id="6" pos="3840">
          <p15:clr>
            <a:srgbClr val="FBAE40"/>
          </p15:clr>
        </p15:guide>
        <p15:guide id="7" pos="4176">
          <p15:clr>
            <a:srgbClr val="FBAE40"/>
          </p15:clr>
        </p15:guide>
        <p15:guide id="8" pos="3504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FT Title, Caption and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3251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</a:extLst>
          </p:cNvPr>
          <p:cNvSpPr/>
          <p:nvPr userDrawn="1"/>
        </p:nvSpPr>
        <p:spPr>
          <a:xfrm>
            <a:off x="10325100" y="0"/>
            <a:ext cx="1866900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66" y="714887"/>
            <a:ext cx="4128416" cy="271411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sz="6000" b="0" i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74C142-31AF-234D-926E-15F7604CA2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866" y="3691766"/>
            <a:ext cx="2854035" cy="1666717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2000" b="0" i="0" kern="0" spc="0" baseline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80996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504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P Title with Copy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82A7DE4-9D1B-B94D-B064-FC6B4CCD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C1D0E4-3F7B-8E47-99F5-5078B9047C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3A0125DB-FA05-1F44-8F17-9B2134CCC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97536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7AFD6A-D2C0-A74E-9AFB-31DA6E393B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64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72">
          <p15:clr>
            <a:srgbClr val="FBAE40"/>
          </p15:clr>
        </p15:guide>
        <p15:guide id="3" pos="768">
          <p15:clr>
            <a:srgbClr val="FBAE40"/>
          </p15:clr>
        </p15:guide>
        <p15:guide id="4" pos="6912">
          <p15:clr>
            <a:srgbClr val="FBAE40"/>
          </p15:clr>
        </p15:guide>
        <p15:guide id="5" orient="horz" pos="1152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4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275D8CD-D17B-45FA-922F-CACAE06C8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315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fld id="{D5ADCBC1-5FF9-478B-95CD-66536579D99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0275D8CD-D17B-45FA-922F-CACAE06C8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05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4400" b="0" cap="all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32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ADCBC1-5FF9-478B-95CD-66536579D99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275D8CD-D17B-45FA-922F-CACAE06C8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15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ection Header +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62718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A2BA2-B7FF-5149-B98F-44E9F3D7BA2B}"/>
              </a:ext>
            </a:extLst>
          </p:cNvPr>
          <p:cNvSpPr/>
          <p:nvPr userDrawn="1"/>
        </p:nvSpPr>
        <p:spPr>
          <a:xfrm>
            <a:off x="657676" y="3604628"/>
            <a:ext cx="1343891" cy="1385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35FF9D-8F55-774F-A2D7-885F4FB1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01" y="954741"/>
            <a:ext cx="3328911" cy="24742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CF51F07-D41C-F145-88D1-66956E300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2718" y="0"/>
            <a:ext cx="7929282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745200-ED8B-854E-8AF4-AE185B01A5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3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fld id="{D5ADCBC1-5FF9-478B-95CD-66536579D99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D8CD-D17B-45FA-922F-CACAE06C8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97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3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fld id="{D5ADCBC1-5FF9-478B-95CD-66536579D99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D8CD-D17B-45FA-922F-CACAE06C8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873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>
            <a:lvl1pPr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D8CD-D17B-45FA-922F-CACAE06C8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818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fld id="{D5ADCBC1-5FF9-478B-95CD-66536579D99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D8CD-D17B-45FA-922F-CACAE06C8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128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tx2"/>
                </a:solidFill>
              </a:defRPr>
            </a:lvl1pPr>
            <a:lvl2pPr>
              <a:defRPr sz="3200"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ADCBC1-5FF9-478B-95CD-66536579D99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275D8CD-D17B-45FA-922F-CACAE06C8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39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fld id="{D5ADCBC1-5FF9-478B-95CD-66536579D99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D8CD-D17B-45FA-922F-CACAE06C8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356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/>
          <a:lstStyle/>
          <a:p>
            <a:fld id="{D5ADCBC1-5FF9-478B-95CD-66536579D99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D8CD-D17B-45FA-922F-CACAE06C8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11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453337" y="599725"/>
            <a:ext cx="3292682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ADCBC1-5FF9-478B-95CD-66536579D990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0275D8CD-D17B-45FA-922F-CACAE06C87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597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ection Header +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240887-672A-304F-9FA5-1BEF1B2AE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29282" y="0"/>
            <a:ext cx="4262718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929282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85F05C-984C-D042-AFBB-8851E753CF09}"/>
              </a:ext>
            </a:extLst>
          </p:cNvPr>
          <p:cNvSpPr/>
          <p:nvPr userDrawn="1"/>
        </p:nvSpPr>
        <p:spPr>
          <a:xfrm>
            <a:off x="8491193" y="3604628"/>
            <a:ext cx="1343891" cy="1385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CEF31-6BBD-F84E-936F-6782D772F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018" y="954741"/>
            <a:ext cx="3328911" cy="24742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65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82A7DE4-9D1B-B94D-B064-FC6B4CCD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3A0125DB-FA05-1F44-8F17-9B2134CCC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97536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7AFD6A-D2C0-A74E-9AFB-31DA6E393B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76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72" userDrawn="1">
          <p15:clr>
            <a:srgbClr val="FBAE40"/>
          </p15:clr>
        </p15:guide>
        <p15:guide id="3" pos="768" userDrawn="1">
          <p15:clr>
            <a:srgbClr val="FBAE40"/>
          </p15:clr>
        </p15:guide>
        <p15:guide id="4" pos="6912" userDrawn="1">
          <p15:clr>
            <a:srgbClr val="FBAE40"/>
          </p15:clr>
        </p15:guide>
        <p15:guide id="5" orient="horz" pos="1152" userDrawn="1">
          <p15:clr>
            <a:srgbClr val="FBAE40"/>
          </p15:clr>
        </p15:guide>
        <p15:guide id="6" orient="horz" pos="345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List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3B7F23B7-3D29-7648-8921-3A0E9180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B0015C2C-C98E-C64F-B39D-C237006462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9753600" cy="3657600"/>
          </a:xfrm>
        </p:spPr>
        <p:txBody>
          <a:bodyPr>
            <a:noAutofit/>
          </a:bodyPr>
          <a:lstStyle>
            <a:lvl1pPr marL="0" indent="-160020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FF76-DE25-8D40-8EFE-7B9A471F0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52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72" userDrawn="1">
          <p15:clr>
            <a:srgbClr val="FBAE40"/>
          </p15:clr>
        </p15:guide>
        <p15:guide id="3" pos="768" userDrawn="1">
          <p15:clr>
            <a:srgbClr val="FBAE40"/>
          </p15:clr>
        </p15:guide>
        <p15:guide id="4" pos="6912" userDrawn="1">
          <p15:clr>
            <a:srgbClr val="FBAE40"/>
          </p15:clr>
        </p15:guide>
        <p15:guide id="5" orient="horz" pos="1152" userDrawn="1">
          <p15:clr>
            <a:srgbClr val="FBAE40"/>
          </p15:clr>
        </p15:guide>
        <p15:guide id="6" orient="horz" pos="345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0E167-3836-0642-BCC3-4535E090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0"/>
            <a:ext cx="10515600" cy="864725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6B000-B4CE-5D45-B0F6-37FF6D9B6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1828800"/>
            <a:ext cx="9753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47E2A7E-8957-394B-836C-16BA372D5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F9DACE89-5049-9D42-8713-0737A9D748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58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45" r:id="rId2"/>
    <p:sldLayoutId id="2147484049" r:id="rId3"/>
    <p:sldLayoutId id="2147484051" r:id="rId4"/>
    <p:sldLayoutId id="2147484064" r:id="rId5"/>
    <p:sldLayoutId id="2147483694" r:id="rId6"/>
    <p:sldLayoutId id="2147483695" r:id="rId7"/>
    <p:sldLayoutId id="2147484048" r:id="rId8"/>
    <p:sldLayoutId id="2147484046" r:id="rId9"/>
    <p:sldLayoutId id="2147483684" r:id="rId10"/>
    <p:sldLayoutId id="2147483686" r:id="rId11"/>
    <p:sldLayoutId id="2147484078" r:id="rId12"/>
    <p:sldLayoutId id="2147483689" r:id="rId13"/>
    <p:sldLayoutId id="2147483688" r:id="rId14"/>
    <p:sldLayoutId id="2147483690" r:id="rId15"/>
    <p:sldLayoutId id="2147483691" r:id="rId16"/>
    <p:sldLayoutId id="2147483692" r:id="rId17"/>
    <p:sldLayoutId id="2147483693" r:id="rId18"/>
    <p:sldLayoutId id="2147484065" r:id="rId19"/>
    <p:sldLayoutId id="2147484055" r:id="rId20"/>
    <p:sldLayoutId id="2147484057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1359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4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9A99886-7F84-4381-96A2-7BCF86C3E5D4}" type="datetimeFigureOut">
              <a:rPr lang="en-US" smtClean="0"/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3A6F76F-58BB-427C-B62E-3540140C952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087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b="0" kern="1200" cap="all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0E167-3836-0642-BCC3-4535E090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0"/>
            <a:ext cx="10515600" cy="864725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6B000-B4CE-5D45-B0F6-37FF6D9B6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1828800"/>
            <a:ext cx="9753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B69483-D310-4C47-9384-835ED571A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C688A30-D0E0-AF4A-AB9B-CD0AC88CA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6662B9F8-EAF5-A544-B3D2-43A2A7884903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47E2A7E-8957-394B-836C-16BA372D5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F9DACE89-5049-9D42-8713-0737A9D748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81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4054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13591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4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0E167-3836-0642-BCC3-4535E090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0"/>
            <a:ext cx="10515600" cy="864725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6B000-B4CE-5D45-B0F6-37FF6D9B6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1828800"/>
            <a:ext cx="9753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B69483-D310-4C47-9384-835ED571A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C688A30-D0E0-AF4A-AB9B-CD0AC88CA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6662B9F8-EAF5-A544-B3D2-43A2A7884903}" type="datetimeFigureOut">
              <a:rPr lang="en-US" smtClean="0"/>
              <a:pPr/>
              <a:t>2/23/2021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47E2A7E-8957-394B-836C-16BA372D5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fld id="{F9DACE89-5049-9D42-8713-0737A9D748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67" r:id="rId10"/>
    <p:sldLayoutId id="2147484085" r:id="rId11"/>
    <p:sldLayoutId id="2147483672" r:id="rId12"/>
    <p:sldLayoutId id="2147484043" r:id="rId13"/>
    <p:sldLayoutId id="2147483674" r:id="rId14"/>
    <p:sldLayoutId id="2147483675" r:id="rId15"/>
    <p:sldLayoutId id="2147483676" r:id="rId16"/>
    <p:sldLayoutId id="2147484044" r:id="rId17"/>
    <p:sldLayoutId id="2147483678" r:id="rId18"/>
    <p:sldLayoutId id="2147483679" r:id="rId19"/>
    <p:sldLayoutId id="2147484042" r:id="rId20"/>
    <p:sldLayoutId id="2147483682" r:id="rId21"/>
    <p:sldLayoutId id="2147483683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1359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4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F9DACE89-5049-9D42-8713-0737A9D748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210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3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3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3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3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32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video" Target="https://www.youtube.com/embed/pAO7dKaMOLo?feature=oembed" TargetMode="Externa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8.xml"/><Relationship Id="rId1" Type="http://schemas.openxmlformats.org/officeDocument/2006/relationships/video" Target="https://www.youtube.com/embed/tgwjc54G3bA?feature=oembed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>
            <a:extLst>
              <a:ext uri="{FF2B5EF4-FFF2-40B4-BE49-F238E27FC236}">
                <a16:creationId xmlns:a16="http://schemas.microsoft.com/office/drawing/2014/main" id="{DB691D59-8F51-4DD8-AD41-D568D29B0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204AEF18-0627-48F3-9B3D-F7E8F050B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12">
            <a:extLst>
              <a:ext uri="{FF2B5EF4-FFF2-40B4-BE49-F238E27FC236}">
                <a16:creationId xmlns:a16="http://schemas.microsoft.com/office/drawing/2014/main" id="{CEAEE08A-C572-438F-9753-B0D527A51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14">
            <a:extLst>
              <a:ext uri="{FF2B5EF4-FFF2-40B4-BE49-F238E27FC236}">
                <a16:creationId xmlns:a16="http://schemas.microsoft.com/office/drawing/2014/main" id="{DB93146F-62ED-4C59-844C-0935D0FB5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BF3D65BA-1C65-40FB-92EF-83951BDC1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ADF52CCA-FCDD-49A0-BFFC-3BD41F1B8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723899"/>
            <a:ext cx="3703320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7906A8-67F1-495D-B74D-067C3BD88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74" y="1419225"/>
            <a:ext cx="3413125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Ergonomics at a DESK</a:t>
            </a:r>
          </a:p>
        </p:txBody>
      </p:sp>
      <p:pic>
        <p:nvPicPr>
          <p:cNvPr id="5" name="Online Media 4" title="Ergonomics | Working From Home">
            <a:hlinkClick r:id="" action="ppaction://media"/>
            <a:extLst>
              <a:ext uri="{FF2B5EF4-FFF2-40B4-BE49-F238E27FC236}">
                <a16:creationId xmlns:a16="http://schemas.microsoft.com/office/drawing/2014/main" id="{6F5905FA-1042-4634-8C5D-0AAE5BB9EA0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16302" y="1727065"/>
            <a:ext cx="7502578" cy="4238838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gradFill>
              <a:gsLst>
                <a:gs pos="0">
                  <a:srgbClr val="7F7F7F"/>
                </a:gs>
                <a:gs pos="100000">
                  <a:srgbClr val="F2F2F2"/>
                </a:gs>
              </a:gsLst>
              <a:lin ang="2700000" scaled="1"/>
            </a:gra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104812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87498-25B7-4A41-A126-1002CEACA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Safe Lifting Techniques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93C3C065-D198-4A6B-A3BA-305FC342E7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099742" y="1877121"/>
            <a:ext cx="9984812" cy="483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882A8-91E8-4668-9F94-40904E4A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275D8CD-D17B-45FA-922F-CACAE06C87A9}" type="slidenum">
              <a:rPr lang="en-US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48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E830057-F4EE-412A-8526-36BE1CE18C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AAEBA82-E2D4-4653-AEE3-E95B330DDA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386509E-DAF8-4DA0-B09B-FA3FB341C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4E11946-6976-4B44-971A-07BFBE954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064C44D-91AF-4137-BC06-4F0B21DDC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8175"/>
            <a:ext cx="12191999" cy="621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29A9569-B54F-4022-89FD-8D5585618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6079" y="723899"/>
            <a:ext cx="5009388" cy="5666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87498-25B7-4A41-A126-1002CEACA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1934" y="1419225"/>
            <a:ext cx="4115917" cy="208586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Safe Lifting Techniques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3B4502C-7226-432B-827E-8454CB375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9D6D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A882A8-91E8-4668-9F94-40904E4AE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00800"/>
            <a:ext cx="1016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275D8CD-D17B-45FA-922F-CACAE06C87A9}" type="slidenum">
              <a:rPr lang="en-US" smtClean="0">
                <a:solidFill>
                  <a:schemeClr val="accent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chemeClr val="accent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Online Media 2" title="Proper Lifting Techniques">
            <a:hlinkClick r:id="" action="ppaction://media"/>
            <a:extLst>
              <a:ext uri="{FF2B5EF4-FFF2-40B4-BE49-F238E27FC236}">
                <a16:creationId xmlns:a16="http://schemas.microsoft.com/office/drawing/2014/main" id="{708441F1-43C1-4A00-9682-78998BF54F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7299" y="1870280"/>
            <a:ext cx="6588103" cy="372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7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69F8B-417A-40CF-8EFC-77123F48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</a:t>
            </a:r>
          </a:p>
        </p:txBody>
      </p:sp>
      <p:pic>
        <p:nvPicPr>
          <p:cNvPr id="6" name="Content Placeholder 5" descr="The COVID 19 germ">
            <a:extLst>
              <a:ext uri="{FF2B5EF4-FFF2-40B4-BE49-F238E27FC236}">
                <a16:creationId xmlns:a16="http://schemas.microsoft.com/office/drawing/2014/main" id="{ADE4D7A7-BCB3-435A-9CDB-B7EC0D7DC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01" y="2183924"/>
            <a:ext cx="9009598" cy="4137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4E12B-4343-4BB6-950B-40FBAF3D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D8CD-D17B-45FA-922F-CACAE06C87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41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AA26E-5DAF-433A-B8D8-BA597657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PPE?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6B377-316F-4A90-8FFF-0FEB95D1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D8CD-D17B-45FA-922F-CACAE06C87A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19FCF29-93EB-4521-9290-35C30FAD2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9" t="-2500" r="26108" b="5340"/>
          <a:stretch/>
        </p:blipFill>
        <p:spPr>
          <a:xfrm>
            <a:off x="777240" y="2419743"/>
            <a:ext cx="2455209" cy="2834640"/>
          </a:xfrm>
          <a:prstGeom prst="rect">
            <a:avLst/>
          </a:prstGeom>
        </p:spPr>
      </p:pic>
      <p:pic>
        <p:nvPicPr>
          <p:cNvPr id="7" name="Picture 6" descr="A picture containing clothing, headdress, helmet, yellow&#10;&#10;Description automatically generated">
            <a:extLst>
              <a:ext uri="{FF2B5EF4-FFF2-40B4-BE49-F238E27FC236}">
                <a16:creationId xmlns:a16="http://schemas.microsoft.com/office/drawing/2014/main" id="{A4710607-2C1F-43CC-A638-019624F75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428" y="2592964"/>
            <a:ext cx="3669332" cy="2714905"/>
          </a:xfrm>
          <a:prstGeom prst="rect">
            <a:avLst/>
          </a:prstGeom>
        </p:spPr>
      </p:pic>
      <p:pic>
        <p:nvPicPr>
          <p:cNvPr id="9" name="Picture 8" descr="A brown boot with laces&#10;&#10;Description automatically generated with low confidence">
            <a:extLst>
              <a:ext uri="{FF2B5EF4-FFF2-40B4-BE49-F238E27FC236}">
                <a16:creationId xmlns:a16="http://schemas.microsoft.com/office/drawing/2014/main" id="{ED1F3051-47EC-439D-B404-6223FAD3F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89" y="2592964"/>
            <a:ext cx="3939851" cy="312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46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AA26E-5DAF-433A-B8D8-BA597657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PPE?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6B377-316F-4A90-8FFF-0FEB95D1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D8CD-D17B-45FA-922F-CACAE06C87A9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FCF29-93EB-4521-9290-35C30FAD2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29489" r="8134" b="34217"/>
          <a:stretch/>
        </p:blipFill>
        <p:spPr>
          <a:xfrm>
            <a:off x="309646" y="2582471"/>
            <a:ext cx="3718560" cy="2864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10607-2C1F-43CC-A638-019624F758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t="30794" r="4686" b="21491"/>
          <a:stretch/>
        </p:blipFill>
        <p:spPr>
          <a:xfrm>
            <a:off x="8163795" y="2329856"/>
            <a:ext cx="3250965" cy="3369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1F3051-47EC-439D-B404-6223FAD3F4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1" r="23085"/>
          <a:stretch/>
        </p:blipFill>
        <p:spPr>
          <a:xfrm>
            <a:off x="4719101" y="2549681"/>
            <a:ext cx="2743201" cy="293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2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AA26E-5DAF-433A-B8D8-BA597657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PPE?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6B377-316F-4A90-8FFF-0FEB95D1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D8CD-D17B-45FA-922F-CACAE06C87A9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FCF29-93EB-4521-9290-35C30FAD2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9" t="28344" r="26230" b="28344"/>
          <a:stretch/>
        </p:blipFill>
        <p:spPr>
          <a:xfrm>
            <a:off x="1065327" y="2333529"/>
            <a:ext cx="2473726" cy="3929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10607-2C1F-43CC-A638-019624F758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508" b="5508"/>
          <a:stretch/>
        </p:blipFill>
        <p:spPr>
          <a:xfrm>
            <a:off x="8468595" y="2926080"/>
            <a:ext cx="3250965" cy="2773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1F3051-47EC-439D-B404-6223FAD3F4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6" b="41704"/>
          <a:stretch/>
        </p:blipFill>
        <p:spPr>
          <a:xfrm>
            <a:off x="4057499" y="3205953"/>
            <a:ext cx="4066405" cy="22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83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AA26E-5DAF-433A-B8D8-BA597657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PPE?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6B377-316F-4A90-8FFF-0FEB95D1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5D8CD-D17B-45FA-922F-CACAE06C87A9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9FCF29-93EB-4521-9290-35C30FAD2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5" b="36472"/>
          <a:stretch/>
        </p:blipFill>
        <p:spPr>
          <a:xfrm>
            <a:off x="309646" y="2379303"/>
            <a:ext cx="3718560" cy="3749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710607-2C1F-43CC-A638-019624F758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20861" b="30541"/>
          <a:stretch/>
        </p:blipFill>
        <p:spPr>
          <a:xfrm>
            <a:off x="8519160" y="2589029"/>
            <a:ext cx="3086350" cy="2995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1F3051-47EC-439D-B404-6223FAD3F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3" r="23743"/>
          <a:stretch/>
        </p:blipFill>
        <p:spPr>
          <a:xfrm>
            <a:off x="4414403" y="2549681"/>
            <a:ext cx="3718560" cy="357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99636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ividend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3.xml><?xml version="1.0" encoding="utf-8"?>
<a:theme xmlns:a="http://schemas.openxmlformats.org/drawingml/2006/main" name="1_Custom Design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6272</TotalTime>
  <Words>427</Words>
  <Application>Microsoft Office PowerPoint</Application>
  <PresentationFormat>Widescreen</PresentationFormat>
  <Paragraphs>51</Paragraphs>
  <Slides>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Arial</vt:lpstr>
      <vt:lpstr>Calibri</vt:lpstr>
      <vt:lpstr>Gill Sans MT</vt:lpstr>
      <vt:lpstr>Source Sans Pro</vt:lpstr>
      <vt:lpstr>Source Sans Pro Light</vt:lpstr>
      <vt:lpstr>Wingdings</vt:lpstr>
      <vt:lpstr>Wingdings 2</vt:lpstr>
      <vt:lpstr>1_Custom Design</vt:lpstr>
      <vt:lpstr>1_Dividend</vt:lpstr>
      <vt:lpstr>1_Custom Design</vt:lpstr>
      <vt:lpstr>1_Custom Design</vt:lpstr>
      <vt:lpstr>Dividend</vt:lpstr>
      <vt:lpstr>Ergonomics at a DESK</vt:lpstr>
      <vt:lpstr>Safe Lifting Techniques</vt:lpstr>
      <vt:lpstr>Safe Lifting Techniques</vt:lpstr>
      <vt:lpstr>COVID-19</vt:lpstr>
      <vt:lpstr>What is the PPE?</vt:lpstr>
      <vt:lpstr>What is the PPE?</vt:lpstr>
      <vt:lpstr>What is the PPE?</vt:lpstr>
      <vt:lpstr>What is the PPE?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Staying Safe at Work</dc:title>
  <dc:creator>Niemaszyk, Megan</dc:creator>
  <cp:lastModifiedBy>Driscoll, Stacy</cp:lastModifiedBy>
  <cp:revision>103</cp:revision>
  <dcterms:created xsi:type="dcterms:W3CDTF">2021-01-12T16:20:09Z</dcterms:created>
  <dcterms:modified xsi:type="dcterms:W3CDTF">2021-02-23T21:30:31Z</dcterms:modified>
</cp:coreProperties>
</file>