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16"/>
  </p:notesMasterIdLst>
  <p:handoutMasterIdLst>
    <p:handoutMasterId r:id="rId17"/>
  </p:handoutMasterIdLst>
  <p:sldIdLst>
    <p:sldId id="256" r:id="rId2"/>
    <p:sldId id="265" r:id="rId3"/>
    <p:sldId id="267" r:id="rId4"/>
    <p:sldId id="257" r:id="rId5"/>
    <p:sldId id="268" r:id="rId6"/>
    <p:sldId id="269" r:id="rId7"/>
    <p:sldId id="275" r:id="rId8"/>
    <p:sldId id="273" r:id="rId9"/>
    <p:sldId id="274" r:id="rId10"/>
    <p:sldId id="278" r:id="rId11"/>
    <p:sldId id="270" r:id="rId12"/>
    <p:sldId id="279" r:id="rId13"/>
    <p:sldId id="262" r:id="rId14"/>
    <p:sldId id="264" r:id="rId15"/>
  </p:sldIdLst>
  <p:sldSz cx="9144000" cy="5143500" type="screen16x9"/>
  <p:notesSz cx="6858000" cy="9144000"/>
  <p:embeddedFontLst>
    <p:embeddedFont>
      <p:font typeface="Source Sans Pro" panose="020B0503030403020204" pitchFamily="34" charset="0"/>
      <p:regular r:id="rId18"/>
      <p:bold r:id="rId19"/>
      <p:italic r:id="rId20"/>
      <p:boldItalic r:id="rId21"/>
    </p:embeddedFont>
    <p:embeddedFont>
      <p:font typeface="Source Sans Pro Light" panose="020B0403030403020204" pitchFamily="34" charset="0"/>
      <p:regular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8753D43-DC83-CC93-E6EE-2CF2F5AF19AE}" name="Madison Brodeur" initials="" userId="S::mab1120@usnh.edu::11ceedf2-485b-4a9c-9849-f6ddcf7f8b22" providerId="AD"/>
  <p188:author id="{F30FF670-5056-FB13-78D7-3BF612D10E4C}" name="Ariel Schwartz" initials="AS" userId="S::as2501@usnh.edu::95ca4756-bde6-416a-8413-66de2396a50b" providerId="AD"/>
  <p188:author id="{6395A2C6-D2D9-D34E-55EA-26B0E2E1BF9E}" name="Kate Filanoski-Russell" initials="KF" userId="S::klc54@usnh.edu::5879a14f-9eb3-4e75-8352-1b2941159ca7" providerId="AD"/>
  <p188:author id="{D5ACBEFE-AE04-F7B3-9093-02C048A21786}" name="kemcdona@syr.edu" initials="ke" userId="S::urn:spo:guest#kemcdona@syr.edu::"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13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9CE6AD-AF89-400A-9CA0-54CD5BA10809}" v="6" dt="2025-10-21T16:08:44.048"/>
  </p1510:revLst>
</p1510:revInfo>
</file>

<file path=ppt/tableStyles.xml><?xml version="1.0" encoding="utf-8"?>
<a:tblStyleLst xmlns:a="http://schemas.openxmlformats.org/drawingml/2006/main" def="{C4FAA6F1-C21A-49D2-A039-ACE8729FA573}">
  <a:tblStyle styleId="{C4FAA6F1-C21A-49D2-A039-ACE8729FA57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9173835-0A16-4D32-9825-FBE6FC4256BB}" styleName="Table_1">
    <a:wholeTbl>
      <a:tcTxStyle>
        <a:font>
          <a:latin typeface="Arial"/>
          <a:ea typeface="Arial"/>
          <a:cs typeface="Arial"/>
        </a:font>
        <a:srgbClr val="000000"/>
      </a:tcTxStyle>
      <a:tcStyle>
        <a:tcBdr>
          <a:left>
            <a:ln w="6350" cap="flat" cmpd="sng">
              <a:solidFill>
                <a:srgbClr val="000000"/>
              </a:solidFill>
              <a:prstDash val="solid"/>
              <a:round/>
              <a:headEnd type="none" w="sm" len="sm"/>
              <a:tailEnd type="none" w="sm" len="sm"/>
            </a:ln>
          </a:left>
          <a:right>
            <a:ln w="6350" cap="flat" cmpd="sng">
              <a:solidFill>
                <a:srgbClr val="000000"/>
              </a:solidFill>
              <a:prstDash val="solid"/>
              <a:round/>
              <a:headEnd type="none" w="sm" len="sm"/>
              <a:tailEnd type="none" w="sm" len="sm"/>
            </a:ln>
          </a:right>
          <a:top>
            <a:ln w="6350" cap="flat" cmpd="sng">
              <a:solidFill>
                <a:srgbClr val="000000"/>
              </a:solidFill>
              <a:prstDash val="solid"/>
              <a:round/>
              <a:headEnd type="none" w="sm" len="sm"/>
              <a:tailEnd type="none" w="sm" len="sm"/>
            </a:ln>
          </a:top>
          <a:bottom>
            <a:ln w="6350" cap="flat" cmpd="sng">
              <a:solidFill>
                <a:srgbClr val="000000"/>
              </a:solidFill>
              <a:prstDash val="solid"/>
              <a:round/>
              <a:headEnd type="none" w="sm" len="sm"/>
              <a:tailEnd type="none" w="sm" len="sm"/>
            </a:ln>
          </a:bottom>
          <a:insideH>
            <a:ln w="6350" cap="flat" cmpd="sng">
              <a:solidFill>
                <a:srgbClr val="000000"/>
              </a:solidFill>
              <a:prstDash val="solid"/>
              <a:round/>
              <a:headEnd type="none" w="sm" len="sm"/>
              <a:tailEnd type="none" w="sm" len="sm"/>
            </a:ln>
          </a:insideH>
          <a:insideV>
            <a:ln w="635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CDCDD512-DA25-4874-8E72-6FD069EEB8C6}" styleName="Table_2">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snapToGrid="0">
      <p:cViewPr varScale="1">
        <p:scale>
          <a:sx n="142" d="100"/>
          <a:sy n="142" d="100"/>
        </p:scale>
        <p:origin x="636" y="120"/>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3.fntdata"/><Relationship Id="rId29"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iel Schwartz" userId="95ca4756-bde6-416a-8413-66de2396a50b" providerId="ADAL" clId="{3FC3F387-3CEA-4145-9AFB-259595A9287F}"/>
    <pc:docChg chg="undo custSel delSld modSld modMainMaster">
      <pc:chgData name="Ariel Schwartz" userId="95ca4756-bde6-416a-8413-66de2396a50b" providerId="ADAL" clId="{3FC3F387-3CEA-4145-9AFB-259595A9287F}" dt="2025-10-21T16:09:04.356" v="142" actId="1076"/>
      <pc:docMkLst>
        <pc:docMk/>
      </pc:docMkLst>
      <pc:sldChg chg="del">
        <pc:chgData name="Ariel Schwartz" userId="95ca4756-bde6-416a-8413-66de2396a50b" providerId="ADAL" clId="{3FC3F387-3CEA-4145-9AFB-259595A9287F}" dt="2025-10-17T00:45:51.682" v="27" actId="47"/>
        <pc:sldMkLst>
          <pc:docMk/>
          <pc:sldMk cId="0" sldId="258"/>
        </pc:sldMkLst>
      </pc:sldChg>
      <pc:sldChg chg="modSp mod">
        <pc:chgData name="Ariel Schwartz" userId="95ca4756-bde6-416a-8413-66de2396a50b" providerId="ADAL" clId="{3FC3F387-3CEA-4145-9AFB-259595A9287F}" dt="2025-10-18T11:22:38.562" v="119" actId="20577"/>
        <pc:sldMkLst>
          <pc:docMk/>
          <pc:sldMk cId="388936612" sldId="267"/>
        </pc:sldMkLst>
        <pc:spChg chg="mod">
          <ac:chgData name="Ariel Schwartz" userId="95ca4756-bde6-416a-8413-66de2396a50b" providerId="ADAL" clId="{3FC3F387-3CEA-4145-9AFB-259595A9287F}" dt="2025-10-18T11:22:38.562" v="119" actId="20577"/>
          <ac:spMkLst>
            <pc:docMk/>
            <pc:sldMk cId="388936612" sldId="267"/>
            <ac:spMk id="2" creationId="{8EDD738C-F303-AD3C-9CF4-0317255E5B70}"/>
          </ac:spMkLst>
        </pc:spChg>
      </pc:sldChg>
      <pc:sldChg chg="addSp delSp modSp mod">
        <pc:chgData name="Ariel Schwartz" userId="95ca4756-bde6-416a-8413-66de2396a50b" providerId="ADAL" clId="{3FC3F387-3CEA-4145-9AFB-259595A9287F}" dt="2025-10-17T00:48:36.203" v="112" actId="1076"/>
        <pc:sldMkLst>
          <pc:docMk/>
          <pc:sldMk cId="924974193" sldId="268"/>
        </pc:sldMkLst>
        <pc:graphicFrameChg chg="add mod ord modGraphic">
          <ac:chgData name="Ariel Schwartz" userId="95ca4756-bde6-416a-8413-66de2396a50b" providerId="ADAL" clId="{3FC3F387-3CEA-4145-9AFB-259595A9287F}" dt="2025-10-17T00:48:29.720" v="110"/>
          <ac:graphicFrameMkLst>
            <pc:docMk/>
            <pc:sldMk cId="924974193" sldId="268"/>
            <ac:graphicFrameMk id="2" creationId="{A656E624-2DEF-3ECB-7F9C-2FB05519F0D1}"/>
          </ac:graphicFrameMkLst>
        </pc:graphicFrameChg>
        <pc:picChg chg="mod">
          <ac:chgData name="Ariel Schwartz" userId="95ca4756-bde6-416a-8413-66de2396a50b" providerId="ADAL" clId="{3FC3F387-3CEA-4145-9AFB-259595A9287F}" dt="2025-10-17T00:48:36.203" v="112" actId="1076"/>
          <ac:picMkLst>
            <pc:docMk/>
            <pc:sldMk cId="924974193" sldId="268"/>
            <ac:picMk id="4" creationId="{A53AAFB4-4F04-472D-AA94-9FA6DE45E334}"/>
          </ac:picMkLst>
        </pc:picChg>
        <pc:picChg chg="mod">
          <ac:chgData name="Ariel Schwartz" userId="95ca4756-bde6-416a-8413-66de2396a50b" providerId="ADAL" clId="{3FC3F387-3CEA-4145-9AFB-259595A9287F}" dt="2025-10-17T00:48:33.148" v="111" actId="1076"/>
          <ac:picMkLst>
            <pc:docMk/>
            <pc:sldMk cId="924974193" sldId="268"/>
            <ac:picMk id="5" creationId="{5E4C27DD-7115-DF2C-6B68-80D38C2C15E0}"/>
          </ac:picMkLst>
        </pc:picChg>
      </pc:sldChg>
      <pc:sldChg chg="modSp mod">
        <pc:chgData name="Ariel Schwartz" userId="95ca4756-bde6-416a-8413-66de2396a50b" providerId="ADAL" clId="{3FC3F387-3CEA-4145-9AFB-259595A9287F}" dt="2025-10-18T11:22:44.130" v="126" actId="20577"/>
        <pc:sldMkLst>
          <pc:docMk/>
          <pc:sldMk cId="2770442004" sldId="269"/>
        </pc:sldMkLst>
        <pc:spChg chg="mod">
          <ac:chgData name="Ariel Schwartz" userId="95ca4756-bde6-416a-8413-66de2396a50b" providerId="ADAL" clId="{3FC3F387-3CEA-4145-9AFB-259595A9287F}" dt="2025-10-18T11:22:44.130" v="126" actId="20577"/>
          <ac:spMkLst>
            <pc:docMk/>
            <pc:sldMk cId="2770442004" sldId="269"/>
            <ac:spMk id="2" creationId="{CCAD5327-8B9C-F17D-EF69-28EADE522126}"/>
          </ac:spMkLst>
        </pc:spChg>
      </pc:sldChg>
      <pc:sldChg chg="modSp mod">
        <pc:chgData name="Ariel Schwartz" userId="95ca4756-bde6-416a-8413-66de2396a50b" providerId="ADAL" clId="{3FC3F387-3CEA-4145-9AFB-259595A9287F}" dt="2025-10-18T11:22:49.595" v="133" actId="20577"/>
        <pc:sldMkLst>
          <pc:docMk/>
          <pc:sldMk cId="1150443568" sldId="270"/>
        </pc:sldMkLst>
        <pc:spChg chg="mod">
          <ac:chgData name="Ariel Schwartz" userId="95ca4756-bde6-416a-8413-66de2396a50b" providerId="ADAL" clId="{3FC3F387-3CEA-4145-9AFB-259595A9287F}" dt="2025-10-18T11:22:49.595" v="133" actId="20577"/>
          <ac:spMkLst>
            <pc:docMk/>
            <pc:sldMk cId="1150443568" sldId="270"/>
            <ac:spMk id="2" creationId="{30F416AF-41C8-E310-921A-18046C5EF919}"/>
          </ac:spMkLst>
        </pc:spChg>
      </pc:sldChg>
      <pc:sldChg chg="modSp mod">
        <pc:chgData name="Ariel Schwartz" userId="95ca4756-bde6-416a-8413-66de2396a50b" providerId="ADAL" clId="{3FC3F387-3CEA-4145-9AFB-259595A9287F}" dt="2025-10-17T00:46:03.822" v="34" actId="20577"/>
        <pc:sldMkLst>
          <pc:docMk/>
          <pc:sldMk cId="329844497" sldId="273"/>
        </pc:sldMkLst>
        <pc:spChg chg="mod">
          <ac:chgData name="Ariel Schwartz" userId="95ca4756-bde6-416a-8413-66de2396a50b" providerId="ADAL" clId="{3FC3F387-3CEA-4145-9AFB-259595A9287F}" dt="2025-10-17T00:46:03.822" v="34" actId="20577"/>
          <ac:spMkLst>
            <pc:docMk/>
            <pc:sldMk cId="329844497" sldId="273"/>
            <ac:spMk id="6" creationId="{38F1AF70-BB09-C6A0-2516-055E8A784EE0}"/>
          </ac:spMkLst>
        </pc:spChg>
      </pc:sldChg>
      <pc:sldChg chg="mod modShow">
        <pc:chgData name="Ariel Schwartz" userId="95ca4756-bde6-416a-8413-66de2396a50b" providerId="ADAL" clId="{3FC3F387-3CEA-4145-9AFB-259595A9287F}" dt="2025-10-17T00:46:18.403" v="36" actId="729"/>
        <pc:sldMkLst>
          <pc:docMk/>
          <pc:sldMk cId="3840672237" sldId="276"/>
        </pc:sldMkLst>
      </pc:sldChg>
      <pc:sldChg chg="mod modShow">
        <pc:chgData name="Ariel Schwartz" userId="95ca4756-bde6-416a-8413-66de2396a50b" providerId="ADAL" clId="{3FC3F387-3CEA-4145-9AFB-259595A9287F}" dt="2025-10-17T00:46:13.078" v="35" actId="729"/>
        <pc:sldMkLst>
          <pc:docMk/>
          <pc:sldMk cId="441272476" sldId="277"/>
        </pc:sldMkLst>
      </pc:sldChg>
      <pc:sldMasterChg chg="addSp delSp modSp mod">
        <pc:chgData name="Ariel Schwartz" userId="95ca4756-bde6-416a-8413-66de2396a50b" providerId="ADAL" clId="{3FC3F387-3CEA-4145-9AFB-259595A9287F}" dt="2025-10-21T16:09:04.356" v="142" actId="1076"/>
        <pc:sldMasterMkLst>
          <pc:docMk/>
          <pc:sldMasterMk cId="768828826" sldId="2147483660"/>
        </pc:sldMasterMkLst>
        <pc:spChg chg="del">
          <ac:chgData name="Ariel Schwartz" userId="95ca4756-bde6-416a-8413-66de2396a50b" providerId="ADAL" clId="{3FC3F387-3CEA-4145-9AFB-259595A9287F}" dt="2025-10-21T16:08:17.087" v="134" actId="478"/>
          <ac:spMkLst>
            <pc:docMk/>
            <pc:sldMasterMk cId="768828826" sldId="2147483660"/>
            <ac:spMk id="4" creationId="{00AF755E-25DD-2DCC-53AA-FA89AF66EEB9}"/>
          </ac:spMkLst>
        </pc:spChg>
        <pc:spChg chg="add mod">
          <ac:chgData name="Ariel Schwartz" userId="95ca4756-bde6-416a-8413-66de2396a50b" providerId="ADAL" clId="{3FC3F387-3CEA-4145-9AFB-259595A9287F}" dt="2025-10-21T16:08:17.511" v="135"/>
          <ac:spMkLst>
            <pc:docMk/>
            <pc:sldMasterMk cId="768828826" sldId="2147483660"/>
            <ac:spMk id="5" creationId="{8F099B3C-EFAA-8D9A-5F29-CF6E90BD1BFE}"/>
          </ac:spMkLst>
        </pc:spChg>
        <pc:spChg chg="add del mod">
          <ac:chgData name="Ariel Schwartz" userId="95ca4756-bde6-416a-8413-66de2396a50b" providerId="ADAL" clId="{3FC3F387-3CEA-4145-9AFB-259595A9287F}" dt="2025-10-21T16:08:35.395" v="138" actId="478"/>
          <ac:spMkLst>
            <pc:docMk/>
            <pc:sldMasterMk cId="768828826" sldId="2147483660"/>
            <ac:spMk id="6" creationId="{9E6EFF5A-7FCA-DBE5-A557-A0762710D015}"/>
          </ac:spMkLst>
        </pc:spChg>
        <pc:spChg chg="add mod">
          <ac:chgData name="Ariel Schwartz" userId="95ca4756-bde6-416a-8413-66de2396a50b" providerId="ADAL" clId="{3FC3F387-3CEA-4145-9AFB-259595A9287F}" dt="2025-10-21T16:08:35.851" v="139"/>
          <ac:spMkLst>
            <pc:docMk/>
            <pc:sldMasterMk cId="768828826" sldId="2147483660"/>
            <ac:spMk id="7" creationId="{54BA48C4-4882-465D-E8E8-CD43622F428C}"/>
          </ac:spMkLst>
        </pc:spChg>
        <pc:spChg chg="add mod">
          <ac:chgData name="Ariel Schwartz" userId="95ca4756-bde6-416a-8413-66de2396a50b" providerId="ADAL" clId="{3FC3F387-3CEA-4145-9AFB-259595A9287F}" dt="2025-10-21T16:09:04.356" v="142" actId="1076"/>
          <ac:spMkLst>
            <pc:docMk/>
            <pc:sldMasterMk cId="768828826" sldId="2147483660"/>
            <ac:spMk id="9" creationId="{899F6857-E275-347A-8B09-00F02B596915}"/>
          </ac:spMkLst>
        </pc:spChg>
      </pc:sldMasterChg>
    </pc:docChg>
  </pc:docChgLst>
  <pc:docChgLst>
    <pc:chgData name="Kate Filanoski-Russell" userId="5879a14f-9eb3-4e75-8352-1b2941159ca7" providerId="ADAL" clId="{8AE4216D-EC14-4A15-8943-40E049EAB61D}"/>
    <pc:docChg chg="undo redo custSel addSld delSld modSld sldOrd modMainMaster">
      <pc:chgData name="Kate Filanoski-Russell" userId="5879a14f-9eb3-4e75-8352-1b2941159ca7" providerId="ADAL" clId="{8AE4216D-EC14-4A15-8943-40E049EAB61D}" dt="2025-10-16T20:12:34.480" v="1093" actId="1076"/>
      <pc:docMkLst>
        <pc:docMk/>
      </pc:docMkLst>
      <pc:sldChg chg="modSp mod modClrScheme chgLayout">
        <pc:chgData name="Kate Filanoski-Russell" userId="5879a14f-9eb3-4e75-8352-1b2941159ca7" providerId="ADAL" clId="{8AE4216D-EC14-4A15-8943-40E049EAB61D}" dt="2025-10-16T20:12:34.480" v="1093" actId="1076"/>
        <pc:sldMkLst>
          <pc:docMk/>
          <pc:sldMk cId="0" sldId="256"/>
        </pc:sldMkLst>
        <pc:spChg chg="mod">
          <ac:chgData name="Kate Filanoski-Russell" userId="5879a14f-9eb3-4e75-8352-1b2941159ca7" providerId="ADAL" clId="{8AE4216D-EC14-4A15-8943-40E049EAB61D}" dt="2025-10-16T20:12:34.480" v="1093" actId="1076"/>
          <ac:spMkLst>
            <pc:docMk/>
            <pc:sldMk cId="0" sldId="256"/>
            <ac:spMk id="2" creationId="{656168F9-068F-C0AE-25ED-FE4E5B975DB5}"/>
          </ac:spMkLst>
        </pc:spChg>
        <pc:spChg chg="mod ord">
          <ac:chgData name="Kate Filanoski-Russell" userId="5879a14f-9eb3-4e75-8352-1b2941159ca7" providerId="ADAL" clId="{8AE4216D-EC14-4A15-8943-40E049EAB61D}" dt="2025-10-16T20:11:45.250" v="1091" actId="700"/>
          <ac:spMkLst>
            <pc:docMk/>
            <pc:sldMk cId="0" sldId="256"/>
            <ac:spMk id="54" creationId="{00000000-0000-0000-0000-000000000000}"/>
          </ac:spMkLst>
        </pc:spChg>
        <pc:spChg chg="mod ord">
          <ac:chgData name="Kate Filanoski-Russell" userId="5879a14f-9eb3-4e75-8352-1b2941159ca7" providerId="ADAL" clId="{8AE4216D-EC14-4A15-8943-40E049EAB61D}" dt="2025-10-16T20:11:45.280" v="1092" actId="27636"/>
          <ac:spMkLst>
            <pc:docMk/>
            <pc:sldMk cId="0" sldId="256"/>
            <ac:spMk id="5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ACF4F9-2ACD-9FED-1548-1C8885A9BDE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A802AB3-1F09-1671-05D6-0593504E20B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39B7EED-8690-4344-A107-7BE835A21F85}" type="datetimeFigureOut">
              <a:rPr lang="en-US" smtClean="0"/>
              <a:t>10/21/2025</a:t>
            </a:fld>
            <a:endParaRPr lang="en-US"/>
          </a:p>
        </p:txBody>
      </p:sp>
      <p:sp>
        <p:nvSpPr>
          <p:cNvPr id="4" name="Footer Placeholder 3">
            <a:extLst>
              <a:ext uri="{FF2B5EF4-FFF2-40B4-BE49-F238E27FC236}">
                <a16:creationId xmlns:a16="http://schemas.microsoft.com/office/drawing/2014/main" id="{E9501CC9-CF43-3535-C146-75530A3F434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2EAF69B-D243-6272-7CC1-E4A5F7DDD2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406538-2DD1-4A23-9BA4-51ACF57F636A}" type="slidenum">
              <a:rPr lang="en-US" smtClean="0"/>
              <a:t>‹#›</a:t>
            </a:fld>
            <a:endParaRPr lang="en-US"/>
          </a:p>
        </p:txBody>
      </p:sp>
    </p:spTree>
    <p:extLst>
      <p:ext uri="{BB962C8B-B14F-4D97-AF65-F5344CB8AC3E}">
        <p14:creationId xmlns:p14="http://schemas.microsoft.com/office/powerpoint/2010/main" val="15483208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18402ecea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18402ecea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a:extLst>
            <a:ext uri="{FF2B5EF4-FFF2-40B4-BE49-F238E27FC236}">
              <a16:creationId xmlns:a16="http://schemas.microsoft.com/office/drawing/2014/main" id="{80494EC3-67CE-9F1B-3457-EEF1A8177CA3}"/>
            </a:ext>
          </a:extLst>
        </p:cNvPr>
        <p:cNvGrpSpPr/>
        <p:nvPr/>
      </p:nvGrpSpPr>
      <p:grpSpPr>
        <a:xfrm>
          <a:off x="0" y="0"/>
          <a:ext cx="0" cy="0"/>
          <a:chOff x="0" y="0"/>
          <a:chExt cx="0" cy="0"/>
        </a:xfrm>
      </p:grpSpPr>
      <p:sp>
        <p:nvSpPr>
          <p:cNvPr id="65" name="Google Shape;65;g318402ecea7_0_26:notes">
            <a:extLst>
              <a:ext uri="{FF2B5EF4-FFF2-40B4-BE49-F238E27FC236}">
                <a16:creationId xmlns:a16="http://schemas.microsoft.com/office/drawing/2014/main" id="{45A94B06-BDD7-5F1D-A8CD-160406232E8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318402ecea7_0_26:notes">
            <a:extLst>
              <a:ext uri="{FF2B5EF4-FFF2-40B4-BE49-F238E27FC236}">
                <a16:creationId xmlns:a16="http://schemas.microsoft.com/office/drawing/2014/main" id="{437ECC56-09F4-8CB4-E2E4-54F4257C0B3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17093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a:extLst>
            <a:ext uri="{FF2B5EF4-FFF2-40B4-BE49-F238E27FC236}">
              <a16:creationId xmlns:a16="http://schemas.microsoft.com/office/drawing/2014/main" id="{8FFF570E-4D3D-DBF7-81C5-89B473DD28B4}"/>
            </a:ext>
          </a:extLst>
        </p:cNvPr>
        <p:cNvGrpSpPr/>
        <p:nvPr/>
      </p:nvGrpSpPr>
      <p:grpSpPr>
        <a:xfrm>
          <a:off x="0" y="0"/>
          <a:ext cx="0" cy="0"/>
          <a:chOff x="0" y="0"/>
          <a:chExt cx="0" cy="0"/>
        </a:xfrm>
      </p:grpSpPr>
      <p:sp>
        <p:nvSpPr>
          <p:cNvPr id="57" name="Google Shape;57;g318402ecea7_0_0:notes">
            <a:extLst>
              <a:ext uri="{FF2B5EF4-FFF2-40B4-BE49-F238E27FC236}">
                <a16:creationId xmlns:a16="http://schemas.microsoft.com/office/drawing/2014/main" id="{21E292A1-1578-4951-9C1C-247AC533B10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18402ecea7_0_0:notes">
            <a:extLst>
              <a:ext uri="{FF2B5EF4-FFF2-40B4-BE49-F238E27FC236}">
                <a16:creationId xmlns:a16="http://schemas.microsoft.com/office/drawing/2014/main" id="{BF499EC2-85CE-C0AF-BF64-CAD376A928C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473959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a:extLst>
            <a:ext uri="{FF2B5EF4-FFF2-40B4-BE49-F238E27FC236}">
              <a16:creationId xmlns:a16="http://schemas.microsoft.com/office/drawing/2014/main" id="{2246A3E7-483E-8FC0-987D-D6AA1A562A7D}"/>
            </a:ext>
          </a:extLst>
        </p:cNvPr>
        <p:cNvGrpSpPr/>
        <p:nvPr/>
      </p:nvGrpSpPr>
      <p:grpSpPr>
        <a:xfrm>
          <a:off x="0" y="0"/>
          <a:ext cx="0" cy="0"/>
          <a:chOff x="0" y="0"/>
          <a:chExt cx="0" cy="0"/>
        </a:xfrm>
      </p:grpSpPr>
      <p:sp>
        <p:nvSpPr>
          <p:cNvPr id="65" name="Google Shape;65;g318402ecea7_0_26:notes">
            <a:extLst>
              <a:ext uri="{FF2B5EF4-FFF2-40B4-BE49-F238E27FC236}">
                <a16:creationId xmlns:a16="http://schemas.microsoft.com/office/drawing/2014/main" id="{F5380423-092E-AC66-BB08-82817BD4541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318402ecea7_0_26:notes">
            <a:extLst>
              <a:ext uri="{FF2B5EF4-FFF2-40B4-BE49-F238E27FC236}">
                <a16:creationId xmlns:a16="http://schemas.microsoft.com/office/drawing/2014/main" id="{CE68F334-46CB-4139-CB8E-310D5DD1DA5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65902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a:extLst>
            <a:ext uri="{FF2B5EF4-FFF2-40B4-BE49-F238E27FC236}">
              <a16:creationId xmlns:a16="http://schemas.microsoft.com/office/drawing/2014/main" id="{8C9F179D-B30B-AE81-B575-B8CC4240ED83}"/>
            </a:ext>
          </a:extLst>
        </p:cNvPr>
        <p:cNvGrpSpPr/>
        <p:nvPr/>
      </p:nvGrpSpPr>
      <p:grpSpPr>
        <a:xfrm>
          <a:off x="0" y="0"/>
          <a:ext cx="0" cy="0"/>
          <a:chOff x="0" y="0"/>
          <a:chExt cx="0" cy="0"/>
        </a:xfrm>
      </p:grpSpPr>
      <p:sp>
        <p:nvSpPr>
          <p:cNvPr id="57" name="Google Shape;57;g318402ecea7_0_0:notes">
            <a:extLst>
              <a:ext uri="{FF2B5EF4-FFF2-40B4-BE49-F238E27FC236}">
                <a16:creationId xmlns:a16="http://schemas.microsoft.com/office/drawing/2014/main" id="{3689CDF3-57FF-6A18-F83E-92C67E815AC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18402ecea7_0_0:notes">
            <a:extLst>
              <a:ext uri="{FF2B5EF4-FFF2-40B4-BE49-F238E27FC236}">
                <a16:creationId xmlns:a16="http://schemas.microsoft.com/office/drawing/2014/main" id="{03FDFC88-0729-8FEC-3AF8-46525ADACA9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21897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a:extLst>
            <a:ext uri="{FF2B5EF4-FFF2-40B4-BE49-F238E27FC236}">
              <a16:creationId xmlns:a16="http://schemas.microsoft.com/office/drawing/2014/main" id="{4AFED915-0685-C154-0D88-D2DCC44CBC2F}"/>
            </a:ext>
          </a:extLst>
        </p:cNvPr>
        <p:cNvGrpSpPr/>
        <p:nvPr/>
      </p:nvGrpSpPr>
      <p:grpSpPr>
        <a:xfrm>
          <a:off x="0" y="0"/>
          <a:ext cx="0" cy="0"/>
          <a:chOff x="0" y="0"/>
          <a:chExt cx="0" cy="0"/>
        </a:xfrm>
      </p:grpSpPr>
      <p:sp>
        <p:nvSpPr>
          <p:cNvPr id="57" name="Google Shape;57;g318402ecea7_0_0:notes">
            <a:extLst>
              <a:ext uri="{FF2B5EF4-FFF2-40B4-BE49-F238E27FC236}">
                <a16:creationId xmlns:a16="http://schemas.microsoft.com/office/drawing/2014/main" id="{026C8F83-EED9-6AA5-638B-78124738E8D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18402ecea7_0_0:notes">
            <a:extLst>
              <a:ext uri="{FF2B5EF4-FFF2-40B4-BE49-F238E27FC236}">
                <a16:creationId xmlns:a16="http://schemas.microsoft.com/office/drawing/2014/main" id="{17517D62-A48F-191E-FFC2-7B3AC079F46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75358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18402ecea7_0_1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318402ecea7_0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318402ecea7_0_1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318402ecea7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p:bg>
      <p:bgPr>
        <a:pattFill prst="dkUpDiag">
          <a:fgClr>
            <a:srgbClr val="004F9D"/>
          </a:fgClr>
          <a:bgClr>
            <a:srgbClr val="003591"/>
          </a:bgClr>
        </a:patt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4FC5167-FF84-6D49-B71F-AF38F31D82E9}"/>
              </a:ext>
            </a:extLst>
          </p:cNvPr>
          <p:cNvSpPr/>
          <p:nvPr userDrawn="1"/>
        </p:nvSpPr>
        <p:spPr>
          <a:xfrm>
            <a:off x="0" y="2571750"/>
            <a:ext cx="9144000" cy="11951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2" name="Title 1">
            <a:extLst>
              <a:ext uri="{FF2B5EF4-FFF2-40B4-BE49-F238E27FC236}">
                <a16:creationId xmlns:a16="http://schemas.microsoft.com/office/drawing/2014/main" id="{6CDD2C4E-54C3-E942-BCE5-08CA139B77B6}"/>
              </a:ext>
            </a:extLst>
          </p:cNvPr>
          <p:cNvSpPr>
            <a:spLocks noGrp="1"/>
          </p:cNvSpPr>
          <p:nvPr>
            <p:ph type="ctrTitle"/>
          </p:nvPr>
        </p:nvSpPr>
        <p:spPr>
          <a:xfrm>
            <a:off x="2855272" y="2671140"/>
            <a:ext cx="5686055" cy="627674"/>
          </a:xfrm>
          <a:prstGeom prst="rect">
            <a:avLst/>
          </a:prstGeom>
          <a:noFill/>
        </p:spPr>
        <p:txBody>
          <a:bodyPr anchor="b">
            <a:noAutofit/>
          </a:bodyPr>
          <a:lstStyle>
            <a:lvl1pPr algn="l">
              <a:lnSpc>
                <a:spcPts val="2940"/>
              </a:lnSpc>
              <a:defRPr sz="3300" b="1" i="0" baseline="0">
                <a:solidFill>
                  <a:srgbClr val="000000"/>
                </a:solidFill>
                <a:latin typeface="Source Sans Pro" panose="020B0503030403020204" pitchFamily="34" charset="77"/>
              </a:defRPr>
            </a:lvl1pPr>
          </a:lstStyle>
          <a:p>
            <a:endParaRPr lang="en-US"/>
          </a:p>
        </p:txBody>
      </p:sp>
      <p:sp>
        <p:nvSpPr>
          <p:cNvPr id="3" name="Subtitle 2">
            <a:extLst>
              <a:ext uri="{FF2B5EF4-FFF2-40B4-BE49-F238E27FC236}">
                <a16:creationId xmlns:a16="http://schemas.microsoft.com/office/drawing/2014/main" id="{AB696E03-67D4-AB44-A78E-11BF4C75AF90}"/>
              </a:ext>
            </a:extLst>
          </p:cNvPr>
          <p:cNvSpPr>
            <a:spLocks noGrp="1"/>
          </p:cNvSpPr>
          <p:nvPr>
            <p:ph type="subTitle" idx="1"/>
          </p:nvPr>
        </p:nvSpPr>
        <p:spPr>
          <a:xfrm>
            <a:off x="2855272" y="3330017"/>
            <a:ext cx="5316433" cy="408482"/>
          </a:xfrm>
        </p:spPr>
        <p:txBody>
          <a:bodyPr>
            <a:noAutofit/>
          </a:bodyPr>
          <a:lstStyle>
            <a:lvl1pPr marL="0" indent="0" algn="l">
              <a:lnSpc>
                <a:spcPct val="100000"/>
              </a:lnSpc>
              <a:buNone/>
              <a:defRPr sz="2400" b="0" i="0" kern="0" spc="0" baseline="0">
                <a:solidFill>
                  <a:srgbClr val="000000"/>
                </a:solidFill>
                <a:latin typeface="Source Sans Pro Light" panose="020B0403030403020204" pitchFamily="34" charset="77"/>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endParaRPr lang="en-US"/>
          </a:p>
        </p:txBody>
      </p:sp>
      <p:pic>
        <p:nvPicPr>
          <p:cNvPr id="4" name="Picture 3" descr="University of New Hampshire Institute on Disability">
            <a:extLst>
              <a:ext uri="{FF2B5EF4-FFF2-40B4-BE49-F238E27FC236}">
                <a16:creationId xmlns:a16="http://schemas.microsoft.com/office/drawing/2014/main" id="{BD254029-5B11-8FF1-272F-205FF2DF162F}"/>
              </a:ext>
            </a:extLst>
          </p:cNvPr>
          <p:cNvPicPr>
            <a:picLocks noChangeAspect="1"/>
          </p:cNvPicPr>
          <p:nvPr userDrawn="1"/>
        </p:nvPicPr>
        <p:blipFill>
          <a:blip r:embed="rId2"/>
          <a:srcRect t="3668" b="3668"/>
          <a:stretch/>
        </p:blipFill>
        <p:spPr>
          <a:xfrm>
            <a:off x="499358" y="510539"/>
            <a:ext cx="3752109" cy="1158357"/>
          </a:xfrm>
          <a:prstGeom prst="rect">
            <a:avLst/>
          </a:prstGeom>
        </p:spPr>
      </p:pic>
    </p:spTree>
    <p:extLst>
      <p:ext uri="{BB962C8B-B14F-4D97-AF65-F5344CB8AC3E}">
        <p14:creationId xmlns:p14="http://schemas.microsoft.com/office/powerpoint/2010/main" val="21381610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P Title with Copy + Media">
    <p:bg>
      <p:bgPr>
        <a:solidFill>
          <a:srgbClr val="004F9D"/>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D75C93F-9B39-B14E-8F95-3F4F71234853}"/>
              </a:ext>
            </a:extLst>
          </p:cNvPr>
          <p:cNvSpPr>
            <a:spLocks noGrp="1"/>
          </p:cNvSpPr>
          <p:nvPr>
            <p:ph type="title"/>
          </p:nvPr>
        </p:nvSpPr>
        <p:spPr>
          <a:xfrm>
            <a:off x="628650" y="422488"/>
            <a:ext cx="7886700" cy="658844"/>
          </a:xfrm>
          <a:prstGeom prst="rect">
            <a:avLst/>
          </a:prstGeom>
          <a:noFill/>
        </p:spPr>
        <p:txBody>
          <a:bodyPr anchor="b"/>
          <a:lstStyle>
            <a:lvl1pPr>
              <a:defRPr b="1" i="0">
                <a:solidFill>
                  <a:schemeClr val="bg1"/>
                </a:solidFill>
                <a:latin typeface="Source Sans Pro" panose="020B0503030403020204" pitchFamily="34" charset="77"/>
              </a:defRPr>
            </a:lvl1pPr>
          </a:lstStyle>
          <a:p>
            <a:r>
              <a:rPr lang="en-US"/>
              <a:t>Click to edit Master title style</a:t>
            </a:r>
          </a:p>
        </p:txBody>
      </p:sp>
      <p:cxnSp>
        <p:nvCxnSpPr>
          <p:cNvPr id="7" name="Straight Connector 6">
            <a:extLst>
              <a:ext uri="{FF2B5EF4-FFF2-40B4-BE49-F238E27FC236}">
                <a16:creationId xmlns:a16="http://schemas.microsoft.com/office/drawing/2014/main" id="{D7BB6FEF-CAD6-8545-B06F-55D8B5926E2B}"/>
              </a:ext>
            </a:extLst>
          </p:cNvPr>
          <p:cNvCxnSpPr>
            <a:cxnSpLocks/>
          </p:cNvCxnSpPr>
          <p:nvPr userDrawn="1"/>
        </p:nvCxnSpPr>
        <p:spPr>
          <a:xfrm>
            <a:off x="628650" y="1113228"/>
            <a:ext cx="7886700" cy="0"/>
          </a:xfrm>
          <a:prstGeom prst="line">
            <a:avLst/>
          </a:prstGeom>
          <a:ln>
            <a:solidFill>
              <a:schemeClr val="bg1"/>
            </a:solidFill>
          </a:ln>
        </p:spPr>
        <p:style>
          <a:lnRef idx="2">
            <a:schemeClr val="dk1"/>
          </a:lnRef>
          <a:fillRef idx="0">
            <a:schemeClr val="dk1"/>
          </a:fillRef>
          <a:effectRef idx="1">
            <a:schemeClr val="dk1"/>
          </a:effectRef>
          <a:fontRef idx="minor">
            <a:schemeClr val="tx1"/>
          </a:fontRef>
        </p:style>
      </p:cxnSp>
      <p:sp>
        <p:nvSpPr>
          <p:cNvPr id="9" name="Text Placeholder 27">
            <a:extLst>
              <a:ext uri="{FF2B5EF4-FFF2-40B4-BE49-F238E27FC236}">
                <a16:creationId xmlns:a16="http://schemas.microsoft.com/office/drawing/2014/main" id="{F7B34011-377E-CE42-9302-79559B2A06FA}"/>
              </a:ext>
            </a:extLst>
          </p:cNvPr>
          <p:cNvSpPr>
            <a:spLocks noGrp="1"/>
          </p:cNvSpPr>
          <p:nvPr>
            <p:ph type="body" sz="quarter" idx="10" hasCustomPrompt="1"/>
          </p:nvPr>
        </p:nvSpPr>
        <p:spPr>
          <a:xfrm>
            <a:off x="914400" y="1371600"/>
            <a:ext cx="2792393" cy="2743200"/>
          </a:xfrm>
        </p:spPr>
        <p:txBody>
          <a:bodyPr>
            <a:noAutofit/>
          </a:bodyPr>
          <a:lstStyle>
            <a:lvl1pPr marL="0" indent="0">
              <a:lnSpc>
                <a:spcPct val="100000"/>
              </a:lnSpc>
              <a:spcBef>
                <a:spcPts val="300"/>
              </a:spcBef>
              <a:buNone/>
              <a:defRPr sz="2400">
                <a:solidFill>
                  <a:schemeClr val="bg1"/>
                </a:solidFill>
              </a:defRPr>
            </a:lvl1pPr>
            <a:lvl2pPr marL="342900" indent="0">
              <a:buNone/>
              <a:defRPr sz="1500"/>
            </a:lvl2pPr>
            <a:lvl3pPr marL="685800" indent="0">
              <a:buNone/>
              <a:defRPr sz="1500"/>
            </a:lvl3pPr>
            <a:lvl4pPr marL="1028700" indent="0">
              <a:buNone/>
              <a:defRPr sz="1500"/>
            </a:lvl4pPr>
            <a:lvl5pPr marL="1371600" indent="0">
              <a:buNone/>
              <a:defRPr sz="1500"/>
            </a:lvl5pPr>
          </a:lstStyle>
          <a:p>
            <a:pPr lvl="0"/>
            <a:r>
              <a:rPr lang="en-US"/>
              <a:t>Edit Master text styles</a:t>
            </a:r>
          </a:p>
        </p:txBody>
      </p:sp>
      <p:sp>
        <p:nvSpPr>
          <p:cNvPr id="12" name="Content Placeholder 11">
            <a:extLst>
              <a:ext uri="{FF2B5EF4-FFF2-40B4-BE49-F238E27FC236}">
                <a16:creationId xmlns:a16="http://schemas.microsoft.com/office/drawing/2014/main" id="{C84056BA-2837-8F44-8004-739C36682A52}"/>
              </a:ext>
            </a:extLst>
          </p:cNvPr>
          <p:cNvSpPr>
            <a:spLocks noGrp="1"/>
          </p:cNvSpPr>
          <p:nvPr>
            <p:ph sz="quarter" idx="11"/>
          </p:nvPr>
        </p:nvSpPr>
        <p:spPr>
          <a:xfrm>
            <a:off x="4171950" y="1600200"/>
            <a:ext cx="4057650" cy="2286000"/>
          </a:xfrm>
        </p:spPr>
        <p:txBody>
          <a:bodyPr>
            <a:noAutofit/>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solidFill>
                  <a:srgbClr val="004F9D"/>
                </a:solidFill>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a:t>Click to edit Master text styles</a:t>
            </a:r>
          </a:p>
        </p:txBody>
      </p:sp>
    </p:spTree>
    <p:extLst>
      <p:ext uri="{BB962C8B-B14F-4D97-AF65-F5344CB8AC3E}">
        <p14:creationId xmlns:p14="http://schemas.microsoft.com/office/powerpoint/2010/main" val="3725738653"/>
      </p:ext>
    </p:extLst>
  </p:cSld>
  <p:clrMapOvr>
    <a:masterClrMapping/>
  </p:clrMapOvr>
  <p:extLst>
    <p:ext uri="{DCECCB84-F9BA-43D5-87BE-67443E8EF086}">
      <p15:sldGuideLst xmlns:p15="http://schemas.microsoft.com/office/powerpoint/2012/main">
        <p15:guide id="1" orient="horz" pos="2160">
          <p15:clr>
            <a:srgbClr val="FBAE40"/>
          </p15:clr>
        </p15:guide>
        <p15:guide id="2" pos="768">
          <p15:clr>
            <a:srgbClr val="FBAE40"/>
          </p15:clr>
        </p15:guide>
        <p15:guide id="3" orient="horz" pos="1152">
          <p15:clr>
            <a:srgbClr val="FBAE40"/>
          </p15:clr>
        </p15:guide>
        <p15:guide id="4" orient="horz" pos="3456">
          <p15:clr>
            <a:srgbClr val="FBAE40"/>
          </p15:clr>
        </p15:guide>
        <p15:guide id="5" pos="6912">
          <p15:clr>
            <a:srgbClr val="FBAE40"/>
          </p15:clr>
        </p15:guide>
        <p15:guide id="6" pos="3840">
          <p15:clr>
            <a:srgbClr val="FBAE40"/>
          </p15:clr>
        </p15:guide>
        <p15:guide id="7" pos="3120">
          <p15:clr>
            <a:srgbClr val="FBAE40"/>
          </p15:clr>
        </p15:guide>
        <p15:guide id="8" pos="3504">
          <p15:clr>
            <a:srgbClr val="FBAE40"/>
          </p15:clr>
        </p15:guide>
        <p15:guide id="9" orient="horz" pos="3264">
          <p15:clr>
            <a:srgbClr val="FBAE40"/>
          </p15:clr>
        </p15:guide>
        <p15:guide id="10" orient="horz" pos="134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EFT Title with DATA + Pic">
    <p:bg>
      <p:bgPr>
        <a:solidFill>
          <a:srgbClr val="004F9D"/>
        </a:solidFill>
        <a:effectLst/>
      </p:bgPr>
    </p:bg>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9C93F7C2-1EE6-7B46-AD76-676DC38D24C5}"/>
              </a:ext>
            </a:extLst>
          </p:cNvPr>
          <p:cNvSpPr>
            <a:spLocks noGrp="1"/>
          </p:cNvSpPr>
          <p:nvPr>
            <p:ph type="title"/>
          </p:nvPr>
        </p:nvSpPr>
        <p:spPr>
          <a:xfrm>
            <a:off x="628650" y="428629"/>
            <a:ext cx="7903065" cy="652703"/>
          </a:xfrm>
          <a:prstGeom prst="rect">
            <a:avLst/>
          </a:prstGeom>
          <a:noFill/>
        </p:spPr>
        <p:txBody>
          <a:bodyPr anchor="b">
            <a:noAutofit/>
          </a:bodyPr>
          <a:lstStyle>
            <a:lvl1pPr>
              <a:defRPr b="1" i="0" kern="0" baseline="0">
                <a:solidFill>
                  <a:schemeClr val="bg1"/>
                </a:solidFill>
                <a:latin typeface="Source Sans Pro" panose="020B0503030403020204" pitchFamily="34" charset="77"/>
              </a:defRPr>
            </a:lvl1pPr>
          </a:lstStyle>
          <a:p>
            <a:r>
              <a:rPr lang="en-US"/>
              <a:t>Click to edit Master title style</a:t>
            </a:r>
          </a:p>
        </p:txBody>
      </p:sp>
      <p:cxnSp>
        <p:nvCxnSpPr>
          <p:cNvPr id="20" name="Straight Connector 19">
            <a:extLst>
              <a:ext uri="{FF2B5EF4-FFF2-40B4-BE49-F238E27FC236}">
                <a16:creationId xmlns:a16="http://schemas.microsoft.com/office/drawing/2014/main" id="{C48076DE-3A61-F549-BC8D-062979F11F9F}"/>
              </a:ext>
            </a:extLst>
          </p:cNvPr>
          <p:cNvCxnSpPr>
            <a:cxnSpLocks/>
          </p:cNvCxnSpPr>
          <p:nvPr userDrawn="1"/>
        </p:nvCxnSpPr>
        <p:spPr>
          <a:xfrm>
            <a:off x="628650" y="1113228"/>
            <a:ext cx="7886700" cy="0"/>
          </a:xfrm>
          <a:prstGeom prst="line">
            <a:avLst/>
          </a:prstGeom>
          <a:ln>
            <a:solidFill>
              <a:schemeClr val="bg1">
                <a:lumMod val="75000"/>
              </a:schemeClr>
            </a:solidFill>
          </a:ln>
        </p:spPr>
        <p:style>
          <a:lnRef idx="2">
            <a:schemeClr val="dk1"/>
          </a:lnRef>
          <a:fillRef idx="0">
            <a:schemeClr val="dk1"/>
          </a:fillRef>
          <a:effectRef idx="1">
            <a:schemeClr val="dk1"/>
          </a:effectRef>
          <a:fontRef idx="minor">
            <a:schemeClr val="tx1"/>
          </a:fontRef>
        </p:style>
      </p:cxnSp>
      <p:sp>
        <p:nvSpPr>
          <p:cNvPr id="3" name="Content Placeholder 2">
            <a:extLst>
              <a:ext uri="{FF2B5EF4-FFF2-40B4-BE49-F238E27FC236}">
                <a16:creationId xmlns:a16="http://schemas.microsoft.com/office/drawing/2014/main" id="{0EC56043-3FDA-FEA1-CB2A-8AAAEAF0E24F}"/>
              </a:ext>
            </a:extLst>
          </p:cNvPr>
          <p:cNvSpPr>
            <a:spLocks noGrp="1"/>
          </p:cNvSpPr>
          <p:nvPr>
            <p:ph sz="quarter" idx="12"/>
          </p:nvPr>
        </p:nvSpPr>
        <p:spPr>
          <a:xfrm>
            <a:off x="645015" y="1371600"/>
            <a:ext cx="7886700" cy="274320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072063"/>
      </p:ext>
    </p:extLst>
  </p:cSld>
  <p:clrMapOvr>
    <a:masterClrMapping/>
  </p:clrMapOvr>
  <p:extLst>
    <p:ext uri="{DCECCB84-F9BA-43D5-87BE-67443E8EF086}">
      <p15:sldGuideLst xmlns:p15="http://schemas.microsoft.com/office/powerpoint/2012/main">
        <p15:guide id="1" orient="horz" pos="2160">
          <p15:clr>
            <a:srgbClr val="FBAE40"/>
          </p15:clr>
        </p15:guide>
        <p15:guide id="2" pos="408">
          <p15:clr>
            <a:srgbClr val="FBAE40"/>
          </p15:clr>
        </p15:guide>
        <p15:guide id="3" pos="768">
          <p15:clr>
            <a:srgbClr val="FBAE40"/>
          </p15:clr>
        </p15:guide>
        <p15:guide id="4" pos="3504">
          <p15:clr>
            <a:srgbClr val="FBAE40"/>
          </p15:clr>
        </p15:guide>
        <p15:guide id="6" orient="horz" pos="3456">
          <p15:clr>
            <a:srgbClr val="FBAE40"/>
          </p15:clr>
        </p15:guide>
        <p15:guide id="7" orient="horz" pos="1152">
          <p15:clr>
            <a:srgbClr val="FBAE40"/>
          </p15:clr>
        </p15:guide>
        <p15:guide id="8" pos="3840">
          <p15:clr>
            <a:srgbClr val="FBAE40"/>
          </p15:clr>
        </p15:guide>
        <p15:guide id="9" pos="4176">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LEFT Title with DATA + Pic">
    <p:bg>
      <p:bgRef idx="1001">
        <a:schemeClr val="bg1"/>
      </p:bgRef>
    </p:bg>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9C93F7C2-1EE6-7B46-AD76-676DC38D24C5}"/>
              </a:ext>
            </a:extLst>
          </p:cNvPr>
          <p:cNvSpPr>
            <a:spLocks noGrp="1"/>
          </p:cNvSpPr>
          <p:nvPr>
            <p:ph type="title"/>
          </p:nvPr>
        </p:nvSpPr>
        <p:spPr>
          <a:xfrm>
            <a:off x="914401" y="182880"/>
            <a:ext cx="7321924" cy="652703"/>
          </a:xfrm>
          <a:prstGeom prst="rect">
            <a:avLst/>
          </a:prstGeom>
          <a:noFill/>
        </p:spPr>
        <p:txBody>
          <a:bodyPr anchor="b">
            <a:noAutofit/>
          </a:bodyPr>
          <a:lstStyle>
            <a:lvl1pPr>
              <a:defRPr b="1" i="0" kern="0" baseline="0">
                <a:solidFill>
                  <a:srgbClr val="000000"/>
                </a:solidFill>
                <a:latin typeface="Source Sans Pro" panose="020B0503030403020204" pitchFamily="34" charset="77"/>
              </a:defRPr>
            </a:lvl1pPr>
          </a:lstStyle>
          <a:p>
            <a:r>
              <a:rPr lang="en-US"/>
              <a:t>Click to edit Master title style</a:t>
            </a:r>
          </a:p>
        </p:txBody>
      </p:sp>
      <p:cxnSp>
        <p:nvCxnSpPr>
          <p:cNvPr id="20" name="Straight Connector 19">
            <a:extLst>
              <a:ext uri="{FF2B5EF4-FFF2-40B4-BE49-F238E27FC236}">
                <a16:creationId xmlns:a16="http://schemas.microsoft.com/office/drawing/2014/main" id="{C48076DE-3A61-F549-BC8D-062979F11F9F}"/>
              </a:ext>
            </a:extLst>
          </p:cNvPr>
          <p:cNvCxnSpPr>
            <a:cxnSpLocks/>
          </p:cNvCxnSpPr>
          <p:nvPr userDrawn="1"/>
        </p:nvCxnSpPr>
        <p:spPr>
          <a:xfrm>
            <a:off x="914401" y="822960"/>
            <a:ext cx="7321924" cy="0"/>
          </a:xfrm>
          <a:prstGeom prst="line">
            <a:avLst/>
          </a:prstGeom>
          <a:ln>
            <a:solidFill>
              <a:schemeClr val="bg1">
                <a:lumMod val="75000"/>
              </a:schemeClr>
            </a:solidFill>
          </a:ln>
        </p:spPr>
        <p:style>
          <a:lnRef idx="2">
            <a:schemeClr val="dk1"/>
          </a:lnRef>
          <a:fillRef idx="0">
            <a:schemeClr val="dk1"/>
          </a:fillRef>
          <a:effectRef idx="1">
            <a:schemeClr val="dk1"/>
          </a:effectRef>
          <a:fontRef idx="minor">
            <a:schemeClr val="tx1"/>
          </a:fontRef>
        </p:style>
      </p:cxnSp>
      <p:sp>
        <p:nvSpPr>
          <p:cNvPr id="3" name="Content Placeholder 2">
            <a:extLst>
              <a:ext uri="{FF2B5EF4-FFF2-40B4-BE49-F238E27FC236}">
                <a16:creationId xmlns:a16="http://schemas.microsoft.com/office/drawing/2014/main" id="{0EC56043-3FDA-FEA1-CB2A-8AAAEAF0E24F}"/>
              </a:ext>
            </a:extLst>
          </p:cNvPr>
          <p:cNvSpPr>
            <a:spLocks noGrp="1"/>
          </p:cNvSpPr>
          <p:nvPr>
            <p:ph sz="quarter" idx="12"/>
          </p:nvPr>
        </p:nvSpPr>
        <p:spPr>
          <a:xfrm>
            <a:off x="914401" y="1097280"/>
            <a:ext cx="7321924" cy="3012137"/>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5923085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408">
          <p15:clr>
            <a:srgbClr val="FBAE40"/>
          </p15:clr>
        </p15:guide>
        <p15:guide id="3" pos="768">
          <p15:clr>
            <a:srgbClr val="FBAE40"/>
          </p15:clr>
        </p15:guide>
        <p15:guide id="4" pos="3504">
          <p15:clr>
            <a:srgbClr val="FBAE40"/>
          </p15:clr>
        </p15:guide>
        <p15:guide id="6" orient="horz" pos="3456">
          <p15:clr>
            <a:srgbClr val="FBAE40"/>
          </p15:clr>
        </p15:guide>
        <p15:guide id="7" orient="horz" pos="1152">
          <p15:clr>
            <a:srgbClr val="FBAE40"/>
          </p15:clr>
        </p15:guide>
        <p15:guide id="8" pos="3840">
          <p15:clr>
            <a:srgbClr val="FBAE40"/>
          </p15:clr>
        </p15:guide>
        <p15:guide id="9" pos="417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Introduction">
    <p:bg>
      <p:bgRef idx="1001">
        <a:schemeClr val="bg1"/>
      </p:bgRef>
    </p:bg>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9C93F7C2-1EE6-7B46-AD76-676DC38D24C5}"/>
              </a:ext>
            </a:extLst>
          </p:cNvPr>
          <p:cNvSpPr>
            <a:spLocks noGrp="1"/>
          </p:cNvSpPr>
          <p:nvPr>
            <p:ph type="title"/>
          </p:nvPr>
        </p:nvSpPr>
        <p:spPr>
          <a:xfrm>
            <a:off x="909355" y="182880"/>
            <a:ext cx="7320243" cy="652703"/>
          </a:xfrm>
          <a:prstGeom prst="rect">
            <a:avLst/>
          </a:prstGeom>
          <a:noFill/>
        </p:spPr>
        <p:txBody>
          <a:bodyPr anchor="b">
            <a:noAutofit/>
          </a:bodyPr>
          <a:lstStyle>
            <a:lvl1pPr>
              <a:defRPr b="1" i="0" kern="0" baseline="0">
                <a:solidFill>
                  <a:srgbClr val="000000"/>
                </a:solidFill>
                <a:latin typeface="Source Sans Pro" panose="020B0503030403020204" pitchFamily="34" charset="77"/>
              </a:defRPr>
            </a:lvl1pPr>
          </a:lstStyle>
          <a:p>
            <a:r>
              <a:rPr lang="en-US"/>
              <a:t>Click to edit Master title style</a:t>
            </a:r>
          </a:p>
        </p:txBody>
      </p:sp>
      <p:cxnSp>
        <p:nvCxnSpPr>
          <p:cNvPr id="20" name="Straight Connector 19">
            <a:extLst>
              <a:ext uri="{FF2B5EF4-FFF2-40B4-BE49-F238E27FC236}">
                <a16:creationId xmlns:a16="http://schemas.microsoft.com/office/drawing/2014/main" id="{C48076DE-3A61-F549-BC8D-062979F11F9F}"/>
              </a:ext>
            </a:extLst>
          </p:cNvPr>
          <p:cNvCxnSpPr>
            <a:cxnSpLocks/>
          </p:cNvCxnSpPr>
          <p:nvPr userDrawn="1"/>
        </p:nvCxnSpPr>
        <p:spPr>
          <a:xfrm>
            <a:off x="909354" y="822960"/>
            <a:ext cx="7320243" cy="0"/>
          </a:xfrm>
          <a:prstGeom prst="line">
            <a:avLst/>
          </a:prstGeom>
          <a:ln>
            <a:solidFill>
              <a:schemeClr val="bg1">
                <a:lumMod val="75000"/>
              </a:schemeClr>
            </a:solidFill>
          </a:ln>
        </p:spPr>
        <p:style>
          <a:lnRef idx="2">
            <a:schemeClr val="dk1"/>
          </a:lnRef>
          <a:fillRef idx="0">
            <a:schemeClr val="dk1"/>
          </a:fillRef>
          <a:effectRef idx="1">
            <a:schemeClr val="dk1"/>
          </a:effectRef>
          <a:fontRef idx="minor">
            <a:schemeClr val="tx1"/>
          </a:fontRef>
        </p:style>
      </p:cxnSp>
      <p:sp>
        <p:nvSpPr>
          <p:cNvPr id="28" name="Text Placeholder 27">
            <a:extLst>
              <a:ext uri="{FF2B5EF4-FFF2-40B4-BE49-F238E27FC236}">
                <a16:creationId xmlns:a16="http://schemas.microsoft.com/office/drawing/2014/main" id="{A83D09D6-5A99-A74C-8BF9-7080E38EEF6D}"/>
              </a:ext>
            </a:extLst>
          </p:cNvPr>
          <p:cNvSpPr>
            <a:spLocks noGrp="1"/>
          </p:cNvSpPr>
          <p:nvPr>
            <p:ph type="body" sz="quarter" idx="10" hasCustomPrompt="1"/>
          </p:nvPr>
        </p:nvSpPr>
        <p:spPr>
          <a:xfrm>
            <a:off x="914400" y="1127531"/>
            <a:ext cx="3457575" cy="2987269"/>
          </a:xfrm>
        </p:spPr>
        <p:txBody>
          <a:bodyPr>
            <a:noAutofit/>
          </a:bodyPr>
          <a:lstStyle>
            <a:lvl1pPr marL="0" indent="0">
              <a:lnSpc>
                <a:spcPct val="100000"/>
              </a:lnSpc>
              <a:spcBef>
                <a:spcPts val="300"/>
              </a:spcBef>
              <a:buNone/>
              <a:defRPr sz="2400">
                <a:solidFill>
                  <a:srgbClr val="000000"/>
                </a:solidFill>
              </a:defRPr>
            </a:lvl1pPr>
            <a:lvl2pPr marL="342900" indent="0">
              <a:buNone/>
              <a:defRPr sz="1500"/>
            </a:lvl2pPr>
            <a:lvl3pPr marL="685800" indent="0">
              <a:buNone/>
              <a:defRPr sz="1500"/>
            </a:lvl3pPr>
            <a:lvl4pPr marL="1028700" indent="0">
              <a:buNone/>
              <a:defRPr sz="1500"/>
            </a:lvl4pPr>
            <a:lvl5pPr marL="1371600" indent="0">
              <a:buNone/>
              <a:defRPr sz="1500"/>
            </a:lvl5pPr>
          </a:lstStyle>
          <a:p>
            <a:pPr lvl="0"/>
            <a:r>
              <a:rPr lang="en-US"/>
              <a:t>Edit Master text styles</a:t>
            </a:r>
          </a:p>
        </p:txBody>
      </p:sp>
    </p:spTree>
    <p:extLst>
      <p:ext uri="{BB962C8B-B14F-4D97-AF65-F5344CB8AC3E}">
        <p14:creationId xmlns:p14="http://schemas.microsoft.com/office/powerpoint/2010/main" val="413670571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408">
          <p15:clr>
            <a:srgbClr val="FBAE40"/>
          </p15:clr>
        </p15:guide>
        <p15:guide id="3" pos="768">
          <p15:clr>
            <a:srgbClr val="FBAE40"/>
          </p15:clr>
        </p15:guide>
        <p15:guide id="4" pos="3504">
          <p15:clr>
            <a:srgbClr val="FBAE40"/>
          </p15:clr>
        </p15:guide>
        <p15:guide id="6" orient="horz" pos="3456">
          <p15:clr>
            <a:srgbClr val="FBAE40"/>
          </p15:clr>
        </p15:guide>
        <p15:guide id="7" orient="horz" pos="1152">
          <p15:clr>
            <a:srgbClr val="FBAE40"/>
          </p15:clr>
        </p15:guide>
        <p15:guide id="8" pos="3840">
          <p15:clr>
            <a:srgbClr val="FBAE40"/>
          </p15:clr>
        </p15:guide>
        <p15:guide id="9" pos="417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OP Title with Copy + Data">
    <p:bg>
      <p:bgRef idx="1001">
        <a:schemeClr val="bg1"/>
      </p:bgRef>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D75C93F-9B39-B14E-8F95-3F4F71234853}"/>
              </a:ext>
            </a:extLst>
          </p:cNvPr>
          <p:cNvSpPr>
            <a:spLocks noGrp="1"/>
          </p:cNvSpPr>
          <p:nvPr>
            <p:ph type="title"/>
          </p:nvPr>
        </p:nvSpPr>
        <p:spPr>
          <a:xfrm>
            <a:off x="914400" y="182880"/>
            <a:ext cx="7315200" cy="658844"/>
          </a:xfrm>
          <a:prstGeom prst="rect">
            <a:avLst/>
          </a:prstGeom>
          <a:noFill/>
        </p:spPr>
        <p:txBody>
          <a:bodyPr anchor="b"/>
          <a:lstStyle>
            <a:lvl1pPr>
              <a:defRPr b="1" i="0">
                <a:solidFill>
                  <a:srgbClr val="000000"/>
                </a:solidFill>
                <a:latin typeface="Source Sans Pro" panose="020B0503030403020204" pitchFamily="34" charset="77"/>
              </a:defRPr>
            </a:lvl1pPr>
          </a:lstStyle>
          <a:p>
            <a:r>
              <a:rPr lang="en-US"/>
              <a:t>Click to edit Master title style</a:t>
            </a:r>
          </a:p>
        </p:txBody>
      </p:sp>
      <p:cxnSp>
        <p:nvCxnSpPr>
          <p:cNvPr id="7" name="Straight Connector 6">
            <a:extLst>
              <a:ext uri="{FF2B5EF4-FFF2-40B4-BE49-F238E27FC236}">
                <a16:creationId xmlns:a16="http://schemas.microsoft.com/office/drawing/2014/main" id="{D7BB6FEF-CAD6-8545-B06F-55D8B5926E2B}"/>
              </a:ext>
            </a:extLst>
          </p:cNvPr>
          <p:cNvCxnSpPr>
            <a:cxnSpLocks/>
          </p:cNvCxnSpPr>
          <p:nvPr userDrawn="1"/>
        </p:nvCxnSpPr>
        <p:spPr>
          <a:xfrm>
            <a:off x="628650" y="822960"/>
            <a:ext cx="7886700" cy="0"/>
          </a:xfrm>
          <a:prstGeom prst="line">
            <a:avLst/>
          </a:prstGeom>
          <a:ln>
            <a:solidFill>
              <a:schemeClr val="bg1">
                <a:lumMod val="75000"/>
              </a:schemeClr>
            </a:solidFill>
          </a:ln>
        </p:spPr>
        <p:style>
          <a:lnRef idx="2">
            <a:schemeClr val="dk1"/>
          </a:lnRef>
          <a:fillRef idx="0">
            <a:schemeClr val="dk1"/>
          </a:fillRef>
          <a:effectRef idx="1">
            <a:schemeClr val="dk1"/>
          </a:effectRef>
          <a:fontRef idx="minor">
            <a:schemeClr val="tx1"/>
          </a:fontRef>
        </p:style>
      </p:cxnSp>
      <p:sp>
        <p:nvSpPr>
          <p:cNvPr id="9" name="Text Placeholder 27">
            <a:extLst>
              <a:ext uri="{FF2B5EF4-FFF2-40B4-BE49-F238E27FC236}">
                <a16:creationId xmlns:a16="http://schemas.microsoft.com/office/drawing/2014/main" id="{F7B34011-377E-CE42-9302-79559B2A06FA}"/>
              </a:ext>
            </a:extLst>
          </p:cNvPr>
          <p:cNvSpPr>
            <a:spLocks noGrp="1"/>
          </p:cNvSpPr>
          <p:nvPr>
            <p:ph type="body" sz="quarter" idx="10" hasCustomPrompt="1"/>
          </p:nvPr>
        </p:nvSpPr>
        <p:spPr>
          <a:xfrm>
            <a:off x="914400" y="1097280"/>
            <a:ext cx="3257550" cy="2743200"/>
          </a:xfrm>
        </p:spPr>
        <p:txBody>
          <a:bodyPr>
            <a:noAutofit/>
          </a:bodyPr>
          <a:lstStyle>
            <a:lvl1pPr marL="0" indent="0">
              <a:lnSpc>
                <a:spcPct val="100000"/>
              </a:lnSpc>
              <a:spcBef>
                <a:spcPts val="300"/>
              </a:spcBef>
              <a:buNone/>
              <a:defRPr sz="2400">
                <a:solidFill>
                  <a:srgbClr val="000000"/>
                </a:solidFill>
              </a:defRPr>
            </a:lvl1pPr>
            <a:lvl2pPr marL="342900" indent="0">
              <a:buNone/>
              <a:defRPr sz="1500"/>
            </a:lvl2pPr>
            <a:lvl3pPr marL="685800" indent="0">
              <a:buNone/>
              <a:defRPr sz="1500"/>
            </a:lvl3pPr>
            <a:lvl4pPr marL="1028700" indent="0">
              <a:buNone/>
              <a:defRPr sz="1500"/>
            </a:lvl4pPr>
            <a:lvl5pPr marL="1371600" indent="0">
              <a:buNone/>
              <a:defRPr sz="1500"/>
            </a:lvl5pPr>
          </a:lstStyle>
          <a:p>
            <a:pPr lvl="0"/>
            <a:r>
              <a:rPr lang="en-US"/>
              <a:t>Edit Master text styles</a:t>
            </a:r>
          </a:p>
        </p:txBody>
      </p:sp>
      <p:sp>
        <p:nvSpPr>
          <p:cNvPr id="12" name="Content Placeholder 11">
            <a:extLst>
              <a:ext uri="{FF2B5EF4-FFF2-40B4-BE49-F238E27FC236}">
                <a16:creationId xmlns:a16="http://schemas.microsoft.com/office/drawing/2014/main" id="{C84056BA-2837-8F44-8004-739C36682A52}"/>
              </a:ext>
            </a:extLst>
          </p:cNvPr>
          <p:cNvSpPr>
            <a:spLocks noGrp="1"/>
          </p:cNvSpPr>
          <p:nvPr>
            <p:ph sz="quarter" idx="11"/>
          </p:nvPr>
        </p:nvSpPr>
        <p:spPr>
          <a:xfrm>
            <a:off x="4972050" y="1097280"/>
            <a:ext cx="3257550" cy="2743200"/>
          </a:xfrm>
        </p:spPr>
        <p:txBody>
          <a:bodyPr>
            <a:noAutofit/>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solidFill>
                  <a:srgbClr val="000000"/>
                </a:solidFill>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a:t>Click to edit Master text styles</a:t>
            </a:r>
          </a:p>
        </p:txBody>
      </p:sp>
    </p:spTree>
    <p:extLst>
      <p:ext uri="{BB962C8B-B14F-4D97-AF65-F5344CB8AC3E}">
        <p14:creationId xmlns:p14="http://schemas.microsoft.com/office/powerpoint/2010/main" val="148465518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768">
          <p15:clr>
            <a:srgbClr val="FBAE40"/>
          </p15:clr>
        </p15:guide>
        <p15:guide id="3" orient="horz" pos="1152">
          <p15:clr>
            <a:srgbClr val="FBAE40"/>
          </p15:clr>
        </p15:guide>
        <p15:guide id="4" orient="horz" pos="3456">
          <p15:clr>
            <a:srgbClr val="FBAE40"/>
          </p15:clr>
        </p15:guide>
        <p15:guide id="5" pos="6912">
          <p15:clr>
            <a:srgbClr val="FBAE40"/>
          </p15:clr>
        </p15:guide>
        <p15:guide id="6" pos="3840">
          <p15:clr>
            <a:srgbClr val="FBAE40"/>
          </p15:clr>
        </p15:guide>
        <p15:guide id="7" pos="4176">
          <p15:clr>
            <a:srgbClr val="FBAE40"/>
          </p15:clr>
        </p15:guide>
        <p15:guide id="8" pos="350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OP Title with Copy + Media">
    <p:bg>
      <p:bgRef idx="1001">
        <a:schemeClr val="bg1"/>
      </p:bgRef>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D75C93F-9B39-B14E-8F95-3F4F71234853}"/>
              </a:ext>
            </a:extLst>
          </p:cNvPr>
          <p:cNvSpPr>
            <a:spLocks noGrp="1"/>
          </p:cNvSpPr>
          <p:nvPr>
            <p:ph type="title"/>
          </p:nvPr>
        </p:nvSpPr>
        <p:spPr>
          <a:xfrm>
            <a:off x="914400" y="182880"/>
            <a:ext cx="7315200" cy="658844"/>
          </a:xfrm>
          <a:prstGeom prst="rect">
            <a:avLst/>
          </a:prstGeom>
          <a:noFill/>
        </p:spPr>
        <p:txBody>
          <a:bodyPr anchor="b"/>
          <a:lstStyle>
            <a:lvl1pPr>
              <a:defRPr b="1" i="0">
                <a:solidFill>
                  <a:srgbClr val="000000"/>
                </a:solidFill>
                <a:latin typeface="Source Sans Pro" panose="020B0503030403020204" pitchFamily="34" charset="77"/>
              </a:defRPr>
            </a:lvl1pPr>
          </a:lstStyle>
          <a:p>
            <a:r>
              <a:rPr lang="en-US"/>
              <a:t>Click to edit Master title style</a:t>
            </a:r>
          </a:p>
        </p:txBody>
      </p:sp>
      <p:cxnSp>
        <p:nvCxnSpPr>
          <p:cNvPr id="7" name="Straight Connector 6">
            <a:extLst>
              <a:ext uri="{FF2B5EF4-FFF2-40B4-BE49-F238E27FC236}">
                <a16:creationId xmlns:a16="http://schemas.microsoft.com/office/drawing/2014/main" id="{D7BB6FEF-CAD6-8545-B06F-55D8B5926E2B}"/>
              </a:ext>
            </a:extLst>
          </p:cNvPr>
          <p:cNvCxnSpPr>
            <a:cxnSpLocks/>
          </p:cNvCxnSpPr>
          <p:nvPr userDrawn="1"/>
        </p:nvCxnSpPr>
        <p:spPr>
          <a:xfrm>
            <a:off x="628650" y="1113228"/>
            <a:ext cx="7886700" cy="0"/>
          </a:xfrm>
          <a:prstGeom prst="line">
            <a:avLst/>
          </a:prstGeom>
          <a:ln>
            <a:solidFill>
              <a:schemeClr val="bg1"/>
            </a:solidFill>
          </a:ln>
        </p:spPr>
        <p:style>
          <a:lnRef idx="2">
            <a:schemeClr val="dk1"/>
          </a:lnRef>
          <a:fillRef idx="0">
            <a:schemeClr val="dk1"/>
          </a:fillRef>
          <a:effectRef idx="1">
            <a:schemeClr val="dk1"/>
          </a:effectRef>
          <a:fontRef idx="minor">
            <a:schemeClr val="tx1"/>
          </a:fontRef>
        </p:style>
      </p:cxnSp>
      <p:sp>
        <p:nvSpPr>
          <p:cNvPr id="9" name="Text Placeholder 27">
            <a:extLst>
              <a:ext uri="{FF2B5EF4-FFF2-40B4-BE49-F238E27FC236}">
                <a16:creationId xmlns:a16="http://schemas.microsoft.com/office/drawing/2014/main" id="{F7B34011-377E-CE42-9302-79559B2A06FA}"/>
              </a:ext>
            </a:extLst>
          </p:cNvPr>
          <p:cNvSpPr>
            <a:spLocks noGrp="1"/>
          </p:cNvSpPr>
          <p:nvPr>
            <p:ph type="body" sz="quarter" idx="10" hasCustomPrompt="1"/>
          </p:nvPr>
        </p:nvSpPr>
        <p:spPr>
          <a:xfrm>
            <a:off x="914400" y="1097280"/>
            <a:ext cx="2792393" cy="2743200"/>
          </a:xfrm>
        </p:spPr>
        <p:txBody>
          <a:bodyPr>
            <a:noAutofit/>
          </a:bodyPr>
          <a:lstStyle>
            <a:lvl1pPr marL="0" indent="0">
              <a:lnSpc>
                <a:spcPct val="100000"/>
              </a:lnSpc>
              <a:spcBef>
                <a:spcPts val="300"/>
              </a:spcBef>
              <a:buNone/>
              <a:defRPr sz="2400">
                <a:solidFill>
                  <a:srgbClr val="000000"/>
                </a:solidFill>
              </a:defRPr>
            </a:lvl1pPr>
            <a:lvl2pPr marL="342900" indent="0">
              <a:buNone/>
              <a:defRPr sz="1500"/>
            </a:lvl2pPr>
            <a:lvl3pPr marL="685800" indent="0">
              <a:buNone/>
              <a:defRPr sz="1500"/>
            </a:lvl3pPr>
            <a:lvl4pPr marL="1028700" indent="0">
              <a:buNone/>
              <a:defRPr sz="1500"/>
            </a:lvl4pPr>
            <a:lvl5pPr marL="1371600" indent="0">
              <a:buNone/>
              <a:defRPr sz="1500"/>
            </a:lvl5pPr>
          </a:lstStyle>
          <a:p>
            <a:pPr lvl="0"/>
            <a:r>
              <a:rPr lang="en-US"/>
              <a:t>Edit Master text styles</a:t>
            </a:r>
          </a:p>
        </p:txBody>
      </p:sp>
      <p:sp>
        <p:nvSpPr>
          <p:cNvPr id="12" name="Content Placeholder 11">
            <a:extLst>
              <a:ext uri="{FF2B5EF4-FFF2-40B4-BE49-F238E27FC236}">
                <a16:creationId xmlns:a16="http://schemas.microsoft.com/office/drawing/2014/main" id="{C84056BA-2837-8F44-8004-739C36682A52}"/>
              </a:ext>
            </a:extLst>
          </p:cNvPr>
          <p:cNvSpPr>
            <a:spLocks noGrp="1"/>
          </p:cNvSpPr>
          <p:nvPr>
            <p:ph sz="quarter" idx="11"/>
          </p:nvPr>
        </p:nvSpPr>
        <p:spPr>
          <a:xfrm>
            <a:off x="4171950" y="1371600"/>
            <a:ext cx="4057650" cy="2286000"/>
          </a:xfrm>
        </p:spPr>
        <p:txBody>
          <a:bodyPr>
            <a:noAutofit/>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solidFill>
                  <a:srgbClr val="000000"/>
                </a:solidFill>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a:t>Click to edit Master text styles</a:t>
            </a:r>
          </a:p>
        </p:txBody>
      </p:sp>
    </p:spTree>
    <p:extLst>
      <p:ext uri="{BB962C8B-B14F-4D97-AF65-F5344CB8AC3E}">
        <p14:creationId xmlns:p14="http://schemas.microsoft.com/office/powerpoint/2010/main" val="98516036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768">
          <p15:clr>
            <a:srgbClr val="FBAE40"/>
          </p15:clr>
        </p15:guide>
        <p15:guide id="3" orient="horz" pos="1152">
          <p15:clr>
            <a:srgbClr val="FBAE40"/>
          </p15:clr>
        </p15:guide>
        <p15:guide id="4" orient="horz" pos="3456">
          <p15:clr>
            <a:srgbClr val="FBAE40"/>
          </p15:clr>
        </p15:guide>
        <p15:guide id="5" pos="6912">
          <p15:clr>
            <a:srgbClr val="FBAE40"/>
          </p15:clr>
        </p15:guide>
        <p15:guide id="6" pos="3840">
          <p15:clr>
            <a:srgbClr val="FBAE40"/>
          </p15:clr>
        </p15:guide>
        <p15:guide id="7" pos="3120">
          <p15:clr>
            <a:srgbClr val="FBAE40"/>
          </p15:clr>
        </p15:guide>
        <p15:guide id="8" pos="3504">
          <p15:clr>
            <a:srgbClr val="FBAE40"/>
          </p15:clr>
        </p15:guide>
        <p15:guide id="9" orient="horz" pos="3264">
          <p15:clr>
            <a:srgbClr val="FBAE40"/>
          </p15:clr>
        </p15:guide>
        <p15:guide id="10" orient="horz" pos="1344">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914400" y="182880"/>
            <a:ext cx="7328647"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Font typeface="Calibri"/>
              <a:buNone/>
              <a:defRPr>
                <a:solidFill>
                  <a:srgbClr val="000000"/>
                </a:solidFill>
                <a:latin typeface="Calibri"/>
                <a:ea typeface="Calibri"/>
                <a:cs typeface="Calibri"/>
                <a:sym typeface="Calibri"/>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914400" y="1005840"/>
            <a:ext cx="7328647" cy="3264884"/>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Font typeface="Calibri"/>
              <a:buChar char="●"/>
              <a:defRPr>
                <a:solidFill>
                  <a:srgbClr val="000000"/>
                </a:solidFill>
                <a:latin typeface="Calibri"/>
                <a:ea typeface="Calibri"/>
                <a:cs typeface="Calibri"/>
                <a:sym typeface="Calibri"/>
              </a:defRPr>
            </a:lvl1pPr>
            <a:lvl2pPr marL="914400" lvl="1" indent="-317500">
              <a:spcBef>
                <a:spcPts val="0"/>
              </a:spcBef>
              <a:spcAft>
                <a:spcPts val="0"/>
              </a:spcAft>
              <a:buSzPts val="1400"/>
              <a:buFont typeface="Calibri"/>
              <a:buChar char="○"/>
              <a:defRPr>
                <a:latin typeface="Calibri"/>
                <a:ea typeface="Calibri"/>
                <a:cs typeface="Calibri"/>
                <a:sym typeface="Calibri"/>
              </a:defRPr>
            </a:lvl2pPr>
            <a:lvl3pPr marL="1371600" lvl="2" indent="-317500">
              <a:spcBef>
                <a:spcPts val="0"/>
              </a:spcBef>
              <a:spcAft>
                <a:spcPts val="0"/>
              </a:spcAft>
              <a:buSzPts val="1400"/>
              <a:buFont typeface="Calibri"/>
              <a:buChar char="■"/>
              <a:defRPr>
                <a:latin typeface="Calibri"/>
                <a:ea typeface="Calibri"/>
                <a:cs typeface="Calibri"/>
                <a:sym typeface="Calibri"/>
              </a:defRPr>
            </a:lvl3pPr>
            <a:lvl4pPr marL="1828800" lvl="3" indent="-317500">
              <a:spcBef>
                <a:spcPts val="0"/>
              </a:spcBef>
              <a:spcAft>
                <a:spcPts val="0"/>
              </a:spcAft>
              <a:buSzPts val="1400"/>
              <a:buFont typeface="Calibri"/>
              <a:buChar char="●"/>
              <a:defRPr>
                <a:latin typeface="Calibri"/>
                <a:ea typeface="Calibri"/>
                <a:cs typeface="Calibri"/>
                <a:sym typeface="Calibri"/>
              </a:defRPr>
            </a:lvl4pPr>
            <a:lvl5pPr marL="2286000" lvl="4" indent="-317500">
              <a:spcBef>
                <a:spcPts val="0"/>
              </a:spcBef>
              <a:spcAft>
                <a:spcPts val="0"/>
              </a:spcAft>
              <a:buSzPts val="1400"/>
              <a:buFont typeface="Calibri"/>
              <a:buChar char="○"/>
              <a:defRPr>
                <a:latin typeface="Calibri"/>
                <a:ea typeface="Calibri"/>
                <a:cs typeface="Calibri"/>
                <a:sym typeface="Calibri"/>
              </a:defRPr>
            </a:lvl5pPr>
            <a:lvl6pPr marL="2743200" lvl="5" indent="-317500">
              <a:spcBef>
                <a:spcPts val="0"/>
              </a:spcBef>
              <a:spcAft>
                <a:spcPts val="0"/>
              </a:spcAft>
              <a:buSzPts val="1400"/>
              <a:buFont typeface="Calibri"/>
              <a:buChar char="■"/>
              <a:defRPr>
                <a:latin typeface="Calibri"/>
                <a:ea typeface="Calibri"/>
                <a:cs typeface="Calibri"/>
                <a:sym typeface="Calibri"/>
              </a:defRPr>
            </a:lvl6pPr>
            <a:lvl7pPr marL="3200400" lvl="6" indent="-317500">
              <a:spcBef>
                <a:spcPts val="0"/>
              </a:spcBef>
              <a:spcAft>
                <a:spcPts val="0"/>
              </a:spcAft>
              <a:buSzPts val="1400"/>
              <a:buFont typeface="Calibri"/>
              <a:buChar char="●"/>
              <a:defRPr>
                <a:latin typeface="Calibri"/>
                <a:ea typeface="Calibri"/>
                <a:cs typeface="Calibri"/>
                <a:sym typeface="Calibri"/>
              </a:defRPr>
            </a:lvl7pPr>
            <a:lvl8pPr marL="3657600" lvl="7" indent="-317500">
              <a:spcBef>
                <a:spcPts val="0"/>
              </a:spcBef>
              <a:spcAft>
                <a:spcPts val="0"/>
              </a:spcAft>
              <a:buSzPts val="1400"/>
              <a:buFont typeface="Calibri"/>
              <a:buChar char="○"/>
              <a:defRPr>
                <a:latin typeface="Calibri"/>
                <a:ea typeface="Calibri"/>
                <a:cs typeface="Calibri"/>
                <a:sym typeface="Calibri"/>
              </a:defRPr>
            </a:lvl8pPr>
            <a:lvl9pPr marL="4114800" lvl="8" indent="-317500">
              <a:spcBef>
                <a:spcPts val="0"/>
              </a:spcBef>
              <a:spcAft>
                <a:spcPts val="0"/>
              </a:spcAft>
              <a:buSzPts val="1400"/>
              <a:buFont typeface="Calibri"/>
              <a:buChar char="■"/>
              <a:defRPr>
                <a:latin typeface="Calibri"/>
                <a:ea typeface="Calibri"/>
                <a:cs typeface="Calibri"/>
                <a:sym typeface="Calibri"/>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4161041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preserve="1" userDrawn="1">
  <p:cSld name="1_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914400" y="182880"/>
            <a:ext cx="7328647"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Font typeface="Calibri"/>
              <a:buNone/>
              <a:defRPr>
                <a:solidFill>
                  <a:srgbClr val="000000"/>
                </a:solidFill>
                <a:latin typeface="Calibri"/>
                <a:ea typeface="Calibri"/>
                <a:cs typeface="Calibri"/>
                <a:sym typeface="Calibri"/>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3" name="Text Placeholder 2">
            <a:extLst>
              <a:ext uri="{FF2B5EF4-FFF2-40B4-BE49-F238E27FC236}">
                <a16:creationId xmlns:a16="http://schemas.microsoft.com/office/drawing/2014/main" id="{A56EEE4E-2B9D-E05C-6F7E-43941CE4A949}"/>
              </a:ext>
            </a:extLst>
          </p:cNvPr>
          <p:cNvSpPr>
            <a:spLocks noGrp="1"/>
          </p:cNvSpPr>
          <p:nvPr>
            <p:ph type="body" sz="quarter" idx="13"/>
          </p:nvPr>
        </p:nvSpPr>
        <p:spPr>
          <a:xfrm>
            <a:off x="914400" y="1657350"/>
            <a:ext cx="3348038" cy="274320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2">
            <a:extLst>
              <a:ext uri="{FF2B5EF4-FFF2-40B4-BE49-F238E27FC236}">
                <a16:creationId xmlns:a16="http://schemas.microsoft.com/office/drawing/2014/main" id="{D570C2F5-1D00-8E66-B1BF-471CEE8C6FB0}"/>
              </a:ext>
            </a:extLst>
          </p:cNvPr>
          <p:cNvSpPr>
            <a:spLocks noGrp="1"/>
          </p:cNvSpPr>
          <p:nvPr>
            <p:ph type="body" sz="quarter" idx="14"/>
          </p:nvPr>
        </p:nvSpPr>
        <p:spPr>
          <a:xfrm>
            <a:off x="4881562" y="1664655"/>
            <a:ext cx="3348038" cy="2743200"/>
          </a:xfrm>
        </p:spPr>
        <p:txBody>
          <a:bodyPr>
            <a:normAutofit/>
          </a:bodyPr>
          <a:lstStyle>
            <a:lvl1pPr>
              <a:defRPr sz="18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723817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914399" y="2150850"/>
            <a:ext cx="7321925"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solidFill>
                  <a:srgbClr val="000000"/>
                </a:solidFill>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3495274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558059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Ref idx="1001">
        <a:schemeClr val="bg1"/>
      </p:bgRef>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56C97FE-F032-B847-BDE5-E74BCB78C009}"/>
              </a:ext>
            </a:extLst>
          </p:cNvPr>
          <p:cNvSpPr>
            <a:spLocks noGrp="1"/>
          </p:cNvSpPr>
          <p:nvPr>
            <p:ph type="title"/>
          </p:nvPr>
        </p:nvSpPr>
        <p:spPr>
          <a:xfrm>
            <a:off x="998317" y="536165"/>
            <a:ext cx="4475785" cy="2991665"/>
          </a:xfrm>
          <a:prstGeom prst="rect">
            <a:avLst/>
          </a:prstGeom>
          <a:noFill/>
        </p:spPr>
        <p:txBody>
          <a:bodyPr anchor="b">
            <a:noAutofit/>
          </a:bodyPr>
          <a:lstStyle>
            <a:lvl1pPr>
              <a:defRPr sz="5400" b="1" i="0">
                <a:solidFill>
                  <a:srgbClr val="000000"/>
                </a:solidFill>
                <a:latin typeface="Source Sans Pro" panose="020B0503030403020204" pitchFamily="34" charset="77"/>
              </a:defRPr>
            </a:lvl1pPr>
          </a:lstStyle>
          <a:p>
            <a:r>
              <a:rPr lang="en-US"/>
              <a:t>Click to edit Master title style</a:t>
            </a:r>
          </a:p>
        </p:txBody>
      </p:sp>
      <p:cxnSp>
        <p:nvCxnSpPr>
          <p:cNvPr id="11" name="Straight Connector 10">
            <a:extLst>
              <a:ext uri="{FF2B5EF4-FFF2-40B4-BE49-F238E27FC236}">
                <a16:creationId xmlns:a16="http://schemas.microsoft.com/office/drawing/2014/main" id="{DDCB7C41-036F-3C46-985A-A2DA08A2D9DF}"/>
              </a:ext>
            </a:extLst>
          </p:cNvPr>
          <p:cNvCxnSpPr>
            <a:cxnSpLocks/>
          </p:cNvCxnSpPr>
          <p:nvPr userDrawn="1"/>
        </p:nvCxnSpPr>
        <p:spPr>
          <a:xfrm flipV="1">
            <a:off x="0" y="3503845"/>
            <a:ext cx="5356185" cy="23985"/>
          </a:xfrm>
          <a:prstGeom prst="line">
            <a:avLst/>
          </a:prstGeom>
          <a:ln>
            <a:solidFill>
              <a:srgbClr val="004F9D"/>
            </a:solidFill>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83609223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907676" y="182880"/>
            <a:ext cx="7328648"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solidFill>
                  <a:srgbClr val="000000"/>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168731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EFT Title, Caption and Pic">
    <p:bg>
      <p:bgPr>
        <a:solidFill>
          <a:schemeClr val="bg1"/>
        </a:solidFill>
        <a:effectLst/>
      </p:bgPr>
    </p:bg>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69C32234-5597-9943-BCC0-4D32D78648D0}"/>
              </a:ext>
              <a:ext uri="{C183D7F6-B498-43B3-948B-1728B52AA6E4}">
                <adec:decorative xmlns:adec="http://schemas.microsoft.com/office/drawing/2017/decorative" val="1"/>
              </a:ext>
            </a:extLst>
          </p:cNvPr>
          <p:cNvSpPr>
            <a:spLocks noGrp="1"/>
          </p:cNvSpPr>
          <p:nvPr>
            <p:ph type="pic" sz="quarter" idx="10"/>
          </p:nvPr>
        </p:nvSpPr>
        <p:spPr>
          <a:xfrm>
            <a:off x="0" y="0"/>
            <a:ext cx="7743825" cy="5143500"/>
          </a:xfrm>
        </p:spPr>
        <p:txBody>
          <a:bodyPr/>
          <a:lstStyle>
            <a:lvl1pPr>
              <a:defRPr>
                <a:solidFill>
                  <a:schemeClr val="bg1"/>
                </a:solidFill>
              </a:defRPr>
            </a:lvl1pPr>
          </a:lstStyle>
          <a:p>
            <a:r>
              <a:rPr lang="en-US"/>
              <a:t>Click icon to add picture</a:t>
            </a:r>
          </a:p>
        </p:txBody>
      </p:sp>
      <p:sp>
        <p:nvSpPr>
          <p:cNvPr id="12" name="Rectangle 11">
            <a:extLst>
              <a:ext uri="{FF2B5EF4-FFF2-40B4-BE49-F238E27FC236}">
                <a16:creationId xmlns:a16="http://schemas.microsoft.com/office/drawing/2014/main" id="{CF95F29C-14A0-5C4F-877C-1B28B706B781}"/>
              </a:ext>
            </a:extLst>
          </p:cNvPr>
          <p:cNvSpPr/>
          <p:nvPr userDrawn="1"/>
        </p:nvSpPr>
        <p:spPr>
          <a:xfrm>
            <a:off x="7743825" y="0"/>
            <a:ext cx="1400175" cy="5143500"/>
          </a:xfrm>
          <a:prstGeom prst="rect">
            <a:avLst/>
          </a:prstGeom>
          <a:pattFill prst="dkUpDiag">
            <a:fgClr>
              <a:srgbClr val="004F9D"/>
            </a:fgClr>
            <a:bgClr>
              <a:srgbClr val="01359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7" name="Title 1">
            <a:extLst>
              <a:ext uri="{FF2B5EF4-FFF2-40B4-BE49-F238E27FC236}">
                <a16:creationId xmlns:a16="http://schemas.microsoft.com/office/drawing/2014/main" id="{556C97FE-F032-B847-BDE5-E74BCB78C009}"/>
              </a:ext>
            </a:extLst>
          </p:cNvPr>
          <p:cNvSpPr>
            <a:spLocks noGrp="1"/>
          </p:cNvSpPr>
          <p:nvPr>
            <p:ph type="title"/>
          </p:nvPr>
        </p:nvSpPr>
        <p:spPr>
          <a:xfrm>
            <a:off x="564650" y="536165"/>
            <a:ext cx="3096312" cy="2035585"/>
          </a:xfrm>
          <a:prstGeom prst="rect">
            <a:avLst/>
          </a:prstGeom>
          <a:noFill/>
        </p:spPr>
        <p:txBody>
          <a:bodyPr anchor="b">
            <a:noAutofit/>
          </a:bodyPr>
          <a:lstStyle>
            <a:lvl1pPr>
              <a:defRPr sz="4500" b="1" i="0">
                <a:solidFill>
                  <a:srgbClr val="000000"/>
                </a:solidFill>
                <a:latin typeface="Source Sans Pro" panose="020B0503030403020204" pitchFamily="34" charset="77"/>
              </a:defRPr>
            </a:lvl1pPr>
          </a:lstStyle>
          <a:p>
            <a:r>
              <a:rPr lang="en-US"/>
              <a:t>Click to edit Master title style</a:t>
            </a:r>
          </a:p>
        </p:txBody>
      </p:sp>
      <p:sp>
        <p:nvSpPr>
          <p:cNvPr id="14" name="Subtitle 2">
            <a:extLst>
              <a:ext uri="{FF2B5EF4-FFF2-40B4-BE49-F238E27FC236}">
                <a16:creationId xmlns:a16="http://schemas.microsoft.com/office/drawing/2014/main" id="{EE74C142-31AF-234D-926E-15F7604CA2D8}"/>
              </a:ext>
            </a:extLst>
          </p:cNvPr>
          <p:cNvSpPr>
            <a:spLocks noGrp="1"/>
          </p:cNvSpPr>
          <p:nvPr>
            <p:ph type="subTitle" idx="1" hasCustomPrompt="1"/>
          </p:nvPr>
        </p:nvSpPr>
        <p:spPr>
          <a:xfrm>
            <a:off x="564650" y="2768825"/>
            <a:ext cx="2140526" cy="1250038"/>
          </a:xfrm>
        </p:spPr>
        <p:txBody>
          <a:bodyPr>
            <a:noAutofit/>
          </a:bodyPr>
          <a:lstStyle>
            <a:lvl1pPr marL="0" indent="0" algn="l">
              <a:lnSpc>
                <a:spcPct val="100000"/>
              </a:lnSpc>
              <a:buNone/>
              <a:defRPr sz="2100" b="0" i="0" kern="0" spc="0" baseline="0">
                <a:solidFill>
                  <a:srgbClr val="000000"/>
                </a:solidFill>
                <a:latin typeface="Source Sans Pro Light" panose="020B0403030403020204" pitchFamily="34" charset="77"/>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a:t>
            </a:r>
            <a:br>
              <a:rPr lang="en-US"/>
            </a:br>
            <a:r>
              <a:rPr lang="en-US"/>
              <a:t>subtitle style</a:t>
            </a:r>
          </a:p>
        </p:txBody>
      </p:sp>
    </p:spTree>
    <p:extLst>
      <p:ext uri="{BB962C8B-B14F-4D97-AF65-F5344CB8AC3E}">
        <p14:creationId xmlns:p14="http://schemas.microsoft.com/office/powerpoint/2010/main" val="275572286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650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IGHT Title, Caption and Pic">
    <p:bg>
      <p:bgPr>
        <a:solidFill>
          <a:schemeClr val="bg1"/>
        </a:solidFill>
        <a:effectLst/>
      </p:bgPr>
    </p:bg>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69C32234-5597-9943-BCC0-4D32D78648D0}"/>
              </a:ext>
              <a:ext uri="{C183D7F6-B498-43B3-948B-1728B52AA6E4}">
                <adec:decorative xmlns:adec="http://schemas.microsoft.com/office/drawing/2017/decorative" val="1"/>
              </a:ext>
            </a:extLst>
          </p:cNvPr>
          <p:cNvSpPr>
            <a:spLocks noGrp="1"/>
          </p:cNvSpPr>
          <p:nvPr>
            <p:ph type="pic" sz="quarter" idx="10"/>
          </p:nvPr>
        </p:nvSpPr>
        <p:spPr>
          <a:xfrm>
            <a:off x="1400175" y="0"/>
            <a:ext cx="7743825" cy="5143500"/>
          </a:xfrm>
        </p:spPr>
        <p:txBody>
          <a:bodyPr/>
          <a:lstStyle>
            <a:lvl1pPr>
              <a:defRPr>
                <a:solidFill>
                  <a:schemeClr val="bg1"/>
                </a:solidFill>
              </a:defRPr>
            </a:lvl1pPr>
          </a:lstStyle>
          <a:p>
            <a:r>
              <a:rPr lang="en-US"/>
              <a:t>Click icon to add picture</a:t>
            </a:r>
          </a:p>
        </p:txBody>
      </p:sp>
      <p:sp>
        <p:nvSpPr>
          <p:cNvPr id="12" name="Rectangle 11">
            <a:extLst>
              <a:ext uri="{FF2B5EF4-FFF2-40B4-BE49-F238E27FC236}">
                <a16:creationId xmlns:a16="http://schemas.microsoft.com/office/drawing/2014/main" id="{CF95F29C-14A0-5C4F-877C-1B28B706B781}"/>
              </a:ext>
              <a:ext uri="{C183D7F6-B498-43B3-948B-1728B52AA6E4}">
                <adec:decorative xmlns:adec="http://schemas.microsoft.com/office/drawing/2017/decorative" val="1"/>
              </a:ext>
            </a:extLst>
          </p:cNvPr>
          <p:cNvSpPr/>
          <p:nvPr userDrawn="1"/>
        </p:nvSpPr>
        <p:spPr>
          <a:xfrm>
            <a:off x="0" y="0"/>
            <a:ext cx="1400175" cy="5143500"/>
          </a:xfrm>
          <a:prstGeom prst="rect">
            <a:avLst/>
          </a:prstGeom>
          <a:pattFill prst="dkUpDiag">
            <a:fgClr>
              <a:srgbClr val="004F9D"/>
            </a:fgClr>
            <a:bgClr>
              <a:srgbClr val="01359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7" name="Title 1">
            <a:extLst>
              <a:ext uri="{FF2B5EF4-FFF2-40B4-BE49-F238E27FC236}">
                <a16:creationId xmlns:a16="http://schemas.microsoft.com/office/drawing/2014/main" id="{556C97FE-F032-B847-BDE5-E74BCB78C009}"/>
              </a:ext>
            </a:extLst>
          </p:cNvPr>
          <p:cNvSpPr>
            <a:spLocks noGrp="1"/>
          </p:cNvSpPr>
          <p:nvPr>
            <p:ph type="title"/>
          </p:nvPr>
        </p:nvSpPr>
        <p:spPr>
          <a:xfrm>
            <a:off x="5506444" y="536165"/>
            <a:ext cx="3096312" cy="2035585"/>
          </a:xfrm>
          <a:prstGeom prst="rect">
            <a:avLst/>
          </a:prstGeom>
          <a:noFill/>
        </p:spPr>
        <p:txBody>
          <a:bodyPr anchor="b">
            <a:noAutofit/>
          </a:bodyPr>
          <a:lstStyle>
            <a:lvl1pPr algn="r">
              <a:defRPr sz="4500" b="1" i="0">
                <a:solidFill>
                  <a:srgbClr val="000000"/>
                </a:solidFill>
                <a:latin typeface="Source Sans Pro" panose="020B0503030403020204" pitchFamily="34" charset="77"/>
              </a:defRPr>
            </a:lvl1pPr>
          </a:lstStyle>
          <a:p>
            <a:r>
              <a:rPr lang="en-US"/>
              <a:t>Click to edit Master title style</a:t>
            </a:r>
          </a:p>
        </p:txBody>
      </p:sp>
      <p:sp>
        <p:nvSpPr>
          <p:cNvPr id="14" name="Subtitle 2">
            <a:extLst>
              <a:ext uri="{FF2B5EF4-FFF2-40B4-BE49-F238E27FC236}">
                <a16:creationId xmlns:a16="http://schemas.microsoft.com/office/drawing/2014/main" id="{EE74C142-31AF-234D-926E-15F7604CA2D8}"/>
              </a:ext>
            </a:extLst>
          </p:cNvPr>
          <p:cNvSpPr>
            <a:spLocks noGrp="1"/>
          </p:cNvSpPr>
          <p:nvPr>
            <p:ph type="subTitle" idx="1" hasCustomPrompt="1"/>
          </p:nvPr>
        </p:nvSpPr>
        <p:spPr>
          <a:xfrm>
            <a:off x="6462230" y="2768825"/>
            <a:ext cx="2140526" cy="1250038"/>
          </a:xfrm>
        </p:spPr>
        <p:txBody>
          <a:bodyPr>
            <a:noAutofit/>
          </a:bodyPr>
          <a:lstStyle>
            <a:lvl1pPr marL="0" indent="0" algn="r">
              <a:lnSpc>
                <a:spcPct val="100000"/>
              </a:lnSpc>
              <a:buNone/>
              <a:defRPr sz="2100" b="0" i="0" kern="0" spc="0" baseline="0">
                <a:solidFill>
                  <a:srgbClr val="18214F"/>
                </a:solidFill>
                <a:latin typeface="Source Sans Pro Light" panose="020B0403030403020204" pitchFamily="34" charset="77"/>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a:t>
            </a:r>
            <a:br>
              <a:rPr lang="en-US"/>
            </a:br>
            <a:r>
              <a:rPr lang="en-US"/>
              <a:t>subtitle style</a:t>
            </a:r>
          </a:p>
        </p:txBody>
      </p:sp>
      <p:pic>
        <p:nvPicPr>
          <p:cNvPr id="8" name="Picture 7" descr="A picture containing text, font, logo, screenshot&#10;&#10;Description automatically generated">
            <a:extLst>
              <a:ext uri="{FF2B5EF4-FFF2-40B4-BE49-F238E27FC236}">
                <a16:creationId xmlns:a16="http://schemas.microsoft.com/office/drawing/2014/main" id="{705AD30C-C5EC-43C1-A398-903E635F891B}"/>
              </a:ext>
            </a:extLst>
          </p:cNvPr>
          <p:cNvPicPr>
            <a:picLocks noChangeAspect="1"/>
          </p:cNvPicPr>
          <p:nvPr userDrawn="1"/>
        </p:nvPicPr>
        <p:blipFill rotWithShape="1">
          <a:blip r:embed="rId2"/>
          <a:srcRect l="15893" t="24175" r="66166" b="26581"/>
          <a:stretch/>
        </p:blipFill>
        <p:spPr>
          <a:xfrm>
            <a:off x="98855" y="4484122"/>
            <a:ext cx="549875" cy="566281"/>
          </a:xfrm>
          <a:prstGeom prst="rect">
            <a:avLst/>
          </a:prstGeom>
        </p:spPr>
      </p:pic>
    </p:spTree>
    <p:extLst>
      <p:ext uri="{BB962C8B-B14F-4D97-AF65-F5344CB8AC3E}">
        <p14:creationId xmlns:p14="http://schemas.microsoft.com/office/powerpoint/2010/main" val="256526529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FT Section Header + Pic">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F95F29C-14A0-5C4F-877C-1B28B706B781}"/>
              </a:ext>
              <a:ext uri="{C183D7F6-B498-43B3-948B-1728B52AA6E4}">
                <adec:decorative xmlns:adec="http://schemas.microsoft.com/office/drawing/2017/decorative" val="1"/>
              </a:ext>
            </a:extLst>
          </p:cNvPr>
          <p:cNvSpPr/>
          <p:nvPr userDrawn="1"/>
        </p:nvSpPr>
        <p:spPr>
          <a:xfrm>
            <a:off x="0" y="0"/>
            <a:ext cx="3197039" cy="5143500"/>
          </a:xfrm>
          <a:prstGeom prst="rect">
            <a:avLst/>
          </a:prstGeom>
          <a:pattFill prst="dkUpDiag">
            <a:fgClr>
              <a:srgbClr val="004F9D"/>
            </a:fgClr>
            <a:bgClr>
              <a:srgbClr val="01359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7" name="Rectangle 16">
            <a:extLst>
              <a:ext uri="{FF2B5EF4-FFF2-40B4-BE49-F238E27FC236}">
                <a16:creationId xmlns:a16="http://schemas.microsoft.com/office/drawing/2014/main" id="{367A2BA2-B7FF-5149-B98F-44E9F3D7BA2B}"/>
              </a:ext>
            </a:extLst>
          </p:cNvPr>
          <p:cNvSpPr/>
          <p:nvPr userDrawn="1"/>
        </p:nvSpPr>
        <p:spPr>
          <a:xfrm>
            <a:off x="493257" y="2703471"/>
            <a:ext cx="1007918" cy="10391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00"/>
          </a:p>
        </p:txBody>
      </p:sp>
      <p:sp>
        <p:nvSpPr>
          <p:cNvPr id="11" name="Title 1">
            <a:extLst>
              <a:ext uri="{FF2B5EF4-FFF2-40B4-BE49-F238E27FC236}">
                <a16:creationId xmlns:a16="http://schemas.microsoft.com/office/drawing/2014/main" id="{1035FF9D-8F55-774F-A2D7-885F4FB16D39}"/>
              </a:ext>
            </a:extLst>
          </p:cNvPr>
          <p:cNvSpPr>
            <a:spLocks noGrp="1"/>
          </p:cNvSpPr>
          <p:nvPr>
            <p:ph type="title"/>
          </p:nvPr>
        </p:nvSpPr>
        <p:spPr>
          <a:xfrm>
            <a:off x="415126" y="716056"/>
            <a:ext cx="2496683" cy="1855694"/>
          </a:xfrm>
          <a:prstGeom prst="rect">
            <a:avLst/>
          </a:prstGeom>
          <a:noFill/>
        </p:spPr>
        <p:txBody>
          <a:bodyPr anchor="b">
            <a:noAutofit/>
          </a:bodyPr>
          <a:lstStyle>
            <a:lvl1pPr>
              <a:defRPr b="1" i="0" kern="0" baseline="0">
                <a:solidFill>
                  <a:schemeClr val="bg1"/>
                </a:solidFill>
                <a:latin typeface="Source Sans Pro" panose="020B0503030403020204" pitchFamily="34" charset="77"/>
              </a:defRPr>
            </a:lvl1pPr>
          </a:lstStyle>
          <a:p>
            <a:r>
              <a:rPr lang="en-US"/>
              <a:t>Click to edit Master title style</a:t>
            </a:r>
          </a:p>
        </p:txBody>
      </p:sp>
      <p:sp>
        <p:nvSpPr>
          <p:cNvPr id="7" name="Picture Placeholder 8">
            <a:extLst>
              <a:ext uri="{FF2B5EF4-FFF2-40B4-BE49-F238E27FC236}">
                <a16:creationId xmlns:a16="http://schemas.microsoft.com/office/drawing/2014/main" id="{9CF51F07-D41C-F145-88D1-66956E3000C3}"/>
              </a:ext>
              <a:ext uri="{C183D7F6-B498-43B3-948B-1728B52AA6E4}">
                <adec:decorative xmlns:adec="http://schemas.microsoft.com/office/drawing/2017/decorative" val="1"/>
              </a:ext>
            </a:extLst>
          </p:cNvPr>
          <p:cNvSpPr>
            <a:spLocks noGrp="1"/>
          </p:cNvSpPr>
          <p:nvPr>
            <p:ph type="pic" sz="quarter" idx="10"/>
          </p:nvPr>
        </p:nvSpPr>
        <p:spPr>
          <a:xfrm>
            <a:off x="3197038" y="0"/>
            <a:ext cx="5946962" cy="5143500"/>
          </a:xfrm>
        </p:spPr>
        <p:txBody>
          <a:bodyPr/>
          <a:lstStyle>
            <a:lvl1pPr>
              <a:defRPr>
                <a:solidFill>
                  <a:schemeClr val="bg1"/>
                </a:solidFill>
              </a:defRPr>
            </a:lvl1pPr>
          </a:lstStyle>
          <a:p>
            <a:r>
              <a:rPr lang="en-US"/>
              <a:t>Click icon to add picture</a:t>
            </a:r>
          </a:p>
        </p:txBody>
      </p:sp>
      <p:pic>
        <p:nvPicPr>
          <p:cNvPr id="9" name="Picture 8" descr="A picture containing text, font, logo, screenshot&#10;&#10;Description automatically generated">
            <a:extLst>
              <a:ext uri="{FF2B5EF4-FFF2-40B4-BE49-F238E27FC236}">
                <a16:creationId xmlns:a16="http://schemas.microsoft.com/office/drawing/2014/main" id="{366DD6D9-36CF-4C55-AB1C-560828942876}"/>
              </a:ext>
            </a:extLst>
          </p:cNvPr>
          <p:cNvPicPr>
            <a:picLocks noChangeAspect="1"/>
          </p:cNvPicPr>
          <p:nvPr userDrawn="1"/>
        </p:nvPicPr>
        <p:blipFill rotWithShape="1">
          <a:blip r:embed="rId2"/>
          <a:srcRect l="15893" t="24175" r="65965" b="26581"/>
          <a:stretch/>
        </p:blipFill>
        <p:spPr>
          <a:xfrm>
            <a:off x="98855" y="4484122"/>
            <a:ext cx="556054" cy="566281"/>
          </a:xfrm>
          <a:prstGeom prst="rect">
            <a:avLst/>
          </a:prstGeom>
        </p:spPr>
      </p:pic>
    </p:spTree>
    <p:extLst>
      <p:ext uri="{BB962C8B-B14F-4D97-AF65-F5344CB8AC3E}">
        <p14:creationId xmlns:p14="http://schemas.microsoft.com/office/powerpoint/2010/main" val="1536479669"/>
      </p:ext>
    </p:extLst>
  </p:cSld>
  <p:clrMapOvr>
    <a:masterClrMapping/>
  </p:clrMapOvr>
  <p:extLst>
    <p:ext uri="{DCECCB84-F9BA-43D5-87BE-67443E8EF086}">
      <p15:sldGuideLst xmlns:p15="http://schemas.microsoft.com/office/powerpoint/2012/main">
        <p15:guide id="1" orient="horz" pos="2160">
          <p15:clr>
            <a:srgbClr val="FBAE40"/>
          </p15:clr>
        </p15:guide>
        <p15:guide id="2" pos="40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IGHT Section Header + Pic">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A240887-672A-304F-9FA5-1BEF1B2AEB18}"/>
              </a:ext>
              <a:ext uri="{C183D7F6-B498-43B3-948B-1728B52AA6E4}">
                <adec:decorative xmlns:adec="http://schemas.microsoft.com/office/drawing/2017/decorative" val="1"/>
              </a:ext>
            </a:extLst>
          </p:cNvPr>
          <p:cNvSpPr/>
          <p:nvPr userDrawn="1"/>
        </p:nvSpPr>
        <p:spPr>
          <a:xfrm>
            <a:off x="5946961" y="0"/>
            <a:ext cx="3197039" cy="5143500"/>
          </a:xfrm>
          <a:prstGeom prst="rect">
            <a:avLst/>
          </a:prstGeom>
          <a:pattFill prst="dkUpDiag">
            <a:fgClr>
              <a:srgbClr val="004F9D"/>
            </a:fgClr>
            <a:bgClr>
              <a:srgbClr val="01359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9" name="Picture Placeholder 8">
            <a:extLst>
              <a:ext uri="{FF2B5EF4-FFF2-40B4-BE49-F238E27FC236}">
                <a16:creationId xmlns:a16="http://schemas.microsoft.com/office/drawing/2014/main" id="{69C32234-5597-9943-BCC0-4D32D78648D0}"/>
              </a:ext>
              <a:ext uri="{C183D7F6-B498-43B3-948B-1728B52AA6E4}">
                <adec:decorative xmlns:adec="http://schemas.microsoft.com/office/drawing/2017/decorative" val="1"/>
              </a:ext>
            </a:extLst>
          </p:cNvPr>
          <p:cNvSpPr>
            <a:spLocks noGrp="1"/>
          </p:cNvSpPr>
          <p:nvPr>
            <p:ph type="pic" sz="quarter" idx="10"/>
          </p:nvPr>
        </p:nvSpPr>
        <p:spPr>
          <a:xfrm>
            <a:off x="0" y="0"/>
            <a:ext cx="5946962" cy="5143500"/>
          </a:xfrm>
        </p:spPr>
        <p:txBody>
          <a:bodyPr/>
          <a:lstStyle>
            <a:lvl1pPr>
              <a:defRPr>
                <a:solidFill>
                  <a:schemeClr val="bg1"/>
                </a:solidFill>
              </a:defRPr>
            </a:lvl1pPr>
          </a:lstStyle>
          <a:p>
            <a:r>
              <a:rPr lang="en-US"/>
              <a:t>Click icon to add picture</a:t>
            </a:r>
          </a:p>
        </p:txBody>
      </p:sp>
      <p:sp>
        <p:nvSpPr>
          <p:cNvPr id="11" name="Rectangle 10">
            <a:extLst>
              <a:ext uri="{FF2B5EF4-FFF2-40B4-BE49-F238E27FC236}">
                <a16:creationId xmlns:a16="http://schemas.microsoft.com/office/drawing/2014/main" id="{7A85F05C-984C-D042-AFBB-8851E753CF09}"/>
              </a:ext>
            </a:extLst>
          </p:cNvPr>
          <p:cNvSpPr/>
          <p:nvPr userDrawn="1"/>
        </p:nvSpPr>
        <p:spPr>
          <a:xfrm>
            <a:off x="6368395" y="2703471"/>
            <a:ext cx="1007918" cy="10391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100"/>
          </a:p>
        </p:txBody>
      </p:sp>
      <p:sp>
        <p:nvSpPr>
          <p:cNvPr id="13" name="Title 1">
            <a:extLst>
              <a:ext uri="{FF2B5EF4-FFF2-40B4-BE49-F238E27FC236}">
                <a16:creationId xmlns:a16="http://schemas.microsoft.com/office/drawing/2014/main" id="{BF3CEF31-6BBD-F84E-936F-6782D772FEAA}"/>
              </a:ext>
            </a:extLst>
          </p:cNvPr>
          <p:cNvSpPr>
            <a:spLocks noGrp="1"/>
          </p:cNvSpPr>
          <p:nvPr>
            <p:ph type="title"/>
          </p:nvPr>
        </p:nvSpPr>
        <p:spPr>
          <a:xfrm>
            <a:off x="6290264" y="716056"/>
            <a:ext cx="2496683" cy="1855694"/>
          </a:xfrm>
          <a:prstGeom prst="rect">
            <a:avLst/>
          </a:prstGeom>
          <a:noFill/>
        </p:spPr>
        <p:txBody>
          <a:bodyPr anchor="b">
            <a:noAutofit/>
          </a:bodyPr>
          <a:lstStyle>
            <a:lvl1pPr>
              <a:defRPr b="1" i="0" kern="0" baseline="0">
                <a:solidFill>
                  <a:schemeClr val="bg1"/>
                </a:solidFill>
                <a:latin typeface="Source Sans Pro" panose="020B0503030403020204" pitchFamily="34" charset="77"/>
              </a:defRPr>
            </a:lvl1pPr>
          </a:lstStyle>
          <a:p>
            <a:r>
              <a:rPr lang="en-US"/>
              <a:t>Click to edit Master title style</a:t>
            </a:r>
          </a:p>
        </p:txBody>
      </p:sp>
    </p:spTree>
    <p:extLst>
      <p:ext uri="{BB962C8B-B14F-4D97-AF65-F5344CB8AC3E}">
        <p14:creationId xmlns:p14="http://schemas.microsoft.com/office/powerpoint/2010/main" val="21541126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edia Only">
    <p:spTree>
      <p:nvGrpSpPr>
        <p:cNvPr id="1" name=""/>
        <p:cNvGrpSpPr/>
        <p:nvPr/>
      </p:nvGrpSpPr>
      <p:grpSpPr>
        <a:xfrm>
          <a:off x="0" y="0"/>
          <a:ext cx="0" cy="0"/>
          <a:chOff x="0" y="0"/>
          <a:chExt cx="0" cy="0"/>
        </a:xfrm>
      </p:grpSpPr>
      <p:sp>
        <p:nvSpPr>
          <p:cNvPr id="12" name="Content Placeholder 11">
            <a:extLst>
              <a:ext uri="{FF2B5EF4-FFF2-40B4-BE49-F238E27FC236}">
                <a16:creationId xmlns:a16="http://schemas.microsoft.com/office/drawing/2014/main" id="{C84056BA-2837-8F44-8004-739C36682A52}"/>
              </a:ext>
            </a:extLst>
          </p:cNvPr>
          <p:cNvSpPr>
            <a:spLocks noGrp="1" noChangeAspect="1"/>
          </p:cNvSpPr>
          <p:nvPr>
            <p:ph sz="quarter" idx="11"/>
          </p:nvPr>
        </p:nvSpPr>
        <p:spPr>
          <a:xfrm>
            <a:off x="0" y="2893"/>
            <a:ext cx="9124575" cy="5140607"/>
          </a:xfrm>
        </p:spPr>
        <p:txBody>
          <a:bodyPr>
            <a:noAutofit/>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solidFill>
                  <a:schemeClr val="bg1"/>
                </a:solidFill>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a:t>Click to edit Master text styles</a:t>
            </a:r>
          </a:p>
        </p:txBody>
      </p:sp>
      <p:sp>
        <p:nvSpPr>
          <p:cNvPr id="2" name="Title 1">
            <a:extLst>
              <a:ext uri="{FF2B5EF4-FFF2-40B4-BE49-F238E27FC236}">
                <a16:creationId xmlns:a16="http://schemas.microsoft.com/office/drawing/2014/main" id="{26E22D2F-C8CF-13BE-83FC-161E55B8C203}"/>
              </a:ext>
            </a:extLst>
          </p:cNvPr>
          <p:cNvSpPr>
            <a:spLocks noGrp="1"/>
          </p:cNvSpPr>
          <p:nvPr>
            <p:ph type="title"/>
          </p:nvPr>
        </p:nvSpPr>
        <p:spPr/>
        <p:txBody>
          <a:bodyPr/>
          <a:lstStyle>
            <a:lvl1pPr>
              <a:defRPr>
                <a:solidFill>
                  <a:srgbClr val="000000"/>
                </a:solidFill>
              </a:defRPr>
            </a:lvl1pPr>
          </a:lstStyle>
          <a:p>
            <a:r>
              <a:rPr lang="en-US"/>
              <a:t>Click to edit Master title style</a:t>
            </a:r>
          </a:p>
        </p:txBody>
      </p:sp>
    </p:spTree>
    <p:extLst>
      <p:ext uri="{BB962C8B-B14F-4D97-AF65-F5344CB8AC3E}">
        <p14:creationId xmlns:p14="http://schemas.microsoft.com/office/powerpoint/2010/main" val="3596120996"/>
      </p:ext>
    </p:extLst>
  </p:cSld>
  <p:clrMapOvr>
    <a:masterClrMapping/>
  </p:clrMapOvr>
  <p:extLst>
    <p:ext uri="{DCECCB84-F9BA-43D5-87BE-67443E8EF086}">
      <p15:sldGuideLst xmlns:p15="http://schemas.microsoft.com/office/powerpoint/2012/main">
        <p15:guide id="1" orient="horz" pos="2160">
          <p15:clr>
            <a:srgbClr val="FBAE40"/>
          </p15:clr>
        </p15:guide>
        <p15:guide id="2" pos="768">
          <p15:clr>
            <a:srgbClr val="FBAE40"/>
          </p15:clr>
        </p15:guide>
        <p15:guide id="3" orient="horz" pos="1152">
          <p15:clr>
            <a:srgbClr val="FBAE40"/>
          </p15:clr>
        </p15:guide>
        <p15:guide id="4" orient="horz" pos="3456">
          <p15:clr>
            <a:srgbClr val="FBAE40"/>
          </p15:clr>
        </p15:guide>
        <p15:guide id="5" pos="6912">
          <p15:clr>
            <a:srgbClr val="FBAE40"/>
          </p15:clr>
        </p15:guide>
        <p15:guide id="6" pos="3840">
          <p15:clr>
            <a:srgbClr val="FBAE40"/>
          </p15:clr>
        </p15:guide>
        <p15:guide id="7" pos="3120">
          <p15:clr>
            <a:srgbClr val="FBAE40"/>
          </p15:clr>
        </p15:guide>
        <p15:guide id="8" pos="3504">
          <p15:clr>
            <a:srgbClr val="FBAE40"/>
          </p15:clr>
        </p15:guide>
        <p15:guide id="9" orient="horz" pos="3264">
          <p15:clr>
            <a:srgbClr val="FBAE40"/>
          </p15:clr>
        </p15:guide>
        <p15:guide id="10" orient="horz" pos="134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troduction">
    <p:bg>
      <p:bgPr>
        <a:solidFill>
          <a:srgbClr val="004F9D"/>
        </a:solidFill>
        <a:effectLst/>
      </p:bgPr>
    </p:bg>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9C93F7C2-1EE6-7B46-AD76-676DC38D24C5}"/>
              </a:ext>
            </a:extLst>
          </p:cNvPr>
          <p:cNvSpPr>
            <a:spLocks noGrp="1"/>
          </p:cNvSpPr>
          <p:nvPr>
            <p:ph type="title"/>
          </p:nvPr>
        </p:nvSpPr>
        <p:spPr>
          <a:xfrm>
            <a:off x="628650" y="428629"/>
            <a:ext cx="3743326" cy="652703"/>
          </a:xfrm>
          <a:prstGeom prst="rect">
            <a:avLst/>
          </a:prstGeom>
          <a:noFill/>
        </p:spPr>
        <p:txBody>
          <a:bodyPr anchor="b">
            <a:noAutofit/>
          </a:bodyPr>
          <a:lstStyle>
            <a:lvl1pPr>
              <a:defRPr b="1" i="0" kern="0" baseline="0">
                <a:solidFill>
                  <a:schemeClr val="bg1"/>
                </a:solidFill>
                <a:latin typeface="Source Sans Pro" panose="020B0503030403020204" pitchFamily="34" charset="77"/>
              </a:defRPr>
            </a:lvl1pPr>
          </a:lstStyle>
          <a:p>
            <a:r>
              <a:rPr lang="en-US"/>
              <a:t>Click to edit Master title style</a:t>
            </a:r>
          </a:p>
        </p:txBody>
      </p:sp>
      <p:cxnSp>
        <p:nvCxnSpPr>
          <p:cNvPr id="20" name="Straight Connector 19">
            <a:extLst>
              <a:ext uri="{FF2B5EF4-FFF2-40B4-BE49-F238E27FC236}">
                <a16:creationId xmlns:a16="http://schemas.microsoft.com/office/drawing/2014/main" id="{C48076DE-3A61-F549-BC8D-062979F11F9F}"/>
              </a:ext>
            </a:extLst>
          </p:cNvPr>
          <p:cNvCxnSpPr>
            <a:cxnSpLocks/>
          </p:cNvCxnSpPr>
          <p:nvPr userDrawn="1"/>
        </p:nvCxnSpPr>
        <p:spPr>
          <a:xfrm>
            <a:off x="628650" y="1113228"/>
            <a:ext cx="7886700" cy="0"/>
          </a:xfrm>
          <a:prstGeom prst="line">
            <a:avLst/>
          </a:prstGeom>
          <a:ln>
            <a:solidFill>
              <a:schemeClr val="bg1">
                <a:lumMod val="75000"/>
              </a:schemeClr>
            </a:solidFill>
          </a:ln>
        </p:spPr>
        <p:style>
          <a:lnRef idx="2">
            <a:schemeClr val="dk1"/>
          </a:lnRef>
          <a:fillRef idx="0">
            <a:schemeClr val="dk1"/>
          </a:fillRef>
          <a:effectRef idx="1">
            <a:schemeClr val="dk1"/>
          </a:effectRef>
          <a:fontRef idx="minor">
            <a:schemeClr val="tx1"/>
          </a:fontRef>
        </p:style>
      </p:cxnSp>
      <p:sp>
        <p:nvSpPr>
          <p:cNvPr id="28" name="Text Placeholder 27">
            <a:extLst>
              <a:ext uri="{FF2B5EF4-FFF2-40B4-BE49-F238E27FC236}">
                <a16:creationId xmlns:a16="http://schemas.microsoft.com/office/drawing/2014/main" id="{A83D09D6-5A99-A74C-8BF9-7080E38EEF6D}"/>
              </a:ext>
            </a:extLst>
          </p:cNvPr>
          <p:cNvSpPr>
            <a:spLocks noGrp="1"/>
          </p:cNvSpPr>
          <p:nvPr>
            <p:ph type="body" sz="quarter" idx="10" hasCustomPrompt="1"/>
          </p:nvPr>
        </p:nvSpPr>
        <p:spPr>
          <a:xfrm>
            <a:off x="914400" y="1371600"/>
            <a:ext cx="3457575" cy="2743200"/>
          </a:xfrm>
        </p:spPr>
        <p:txBody>
          <a:bodyPr>
            <a:noAutofit/>
          </a:bodyPr>
          <a:lstStyle>
            <a:lvl1pPr marL="0" indent="0">
              <a:lnSpc>
                <a:spcPct val="100000"/>
              </a:lnSpc>
              <a:spcBef>
                <a:spcPts val="300"/>
              </a:spcBef>
              <a:buNone/>
              <a:defRPr sz="2400">
                <a:solidFill>
                  <a:schemeClr val="bg1"/>
                </a:solidFill>
              </a:defRPr>
            </a:lvl1pPr>
            <a:lvl2pPr marL="342900" indent="0">
              <a:buNone/>
              <a:defRPr sz="1500"/>
            </a:lvl2pPr>
            <a:lvl3pPr marL="685800" indent="0">
              <a:buNone/>
              <a:defRPr sz="1500"/>
            </a:lvl3pPr>
            <a:lvl4pPr marL="1028700" indent="0">
              <a:buNone/>
              <a:defRPr sz="1500"/>
            </a:lvl4pPr>
            <a:lvl5pPr marL="1371600" indent="0">
              <a:buNone/>
              <a:defRPr sz="1500"/>
            </a:lvl5pPr>
          </a:lstStyle>
          <a:p>
            <a:pPr lvl="0"/>
            <a:r>
              <a:rPr lang="en-US"/>
              <a:t>Edit Master text styles</a:t>
            </a:r>
          </a:p>
        </p:txBody>
      </p:sp>
    </p:spTree>
    <p:extLst>
      <p:ext uri="{BB962C8B-B14F-4D97-AF65-F5344CB8AC3E}">
        <p14:creationId xmlns:p14="http://schemas.microsoft.com/office/powerpoint/2010/main" val="2648162607"/>
      </p:ext>
    </p:extLst>
  </p:cSld>
  <p:clrMapOvr>
    <a:masterClrMapping/>
  </p:clrMapOvr>
  <p:extLst>
    <p:ext uri="{DCECCB84-F9BA-43D5-87BE-67443E8EF086}">
      <p15:sldGuideLst xmlns:p15="http://schemas.microsoft.com/office/powerpoint/2012/main">
        <p15:guide id="1" orient="horz" pos="2160">
          <p15:clr>
            <a:srgbClr val="FBAE40"/>
          </p15:clr>
        </p15:guide>
        <p15:guide id="2" pos="408">
          <p15:clr>
            <a:srgbClr val="FBAE40"/>
          </p15:clr>
        </p15:guide>
        <p15:guide id="3" pos="768">
          <p15:clr>
            <a:srgbClr val="FBAE40"/>
          </p15:clr>
        </p15:guide>
        <p15:guide id="4" pos="3504">
          <p15:clr>
            <a:srgbClr val="FBAE40"/>
          </p15:clr>
        </p15:guide>
        <p15:guide id="6" orient="horz" pos="3456">
          <p15:clr>
            <a:srgbClr val="FBAE40"/>
          </p15:clr>
        </p15:guide>
        <p15:guide id="7" orient="horz" pos="1152">
          <p15:clr>
            <a:srgbClr val="FBAE40"/>
          </p15:clr>
        </p15:guide>
        <p15:guide id="8" pos="3840">
          <p15:clr>
            <a:srgbClr val="FBAE40"/>
          </p15:clr>
        </p15:guide>
        <p15:guide id="9" pos="417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P Title with Copy + Data">
    <p:bg>
      <p:bgPr>
        <a:solidFill>
          <a:srgbClr val="004F9D"/>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D75C93F-9B39-B14E-8F95-3F4F71234853}"/>
              </a:ext>
            </a:extLst>
          </p:cNvPr>
          <p:cNvSpPr>
            <a:spLocks noGrp="1"/>
          </p:cNvSpPr>
          <p:nvPr>
            <p:ph type="title"/>
          </p:nvPr>
        </p:nvSpPr>
        <p:spPr>
          <a:xfrm>
            <a:off x="628650" y="422488"/>
            <a:ext cx="7886700" cy="658844"/>
          </a:xfrm>
          <a:prstGeom prst="rect">
            <a:avLst/>
          </a:prstGeom>
          <a:noFill/>
        </p:spPr>
        <p:txBody>
          <a:bodyPr anchor="b"/>
          <a:lstStyle>
            <a:lvl1pPr>
              <a:defRPr b="1" i="0">
                <a:solidFill>
                  <a:schemeClr val="bg1"/>
                </a:solidFill>
                <a:latin typeface="Source Sans Pro" panose="020B0503030403020204" pitchFamily="34" charset="77"/>
              </a:defRPr>
            </a:lvl1pPr>
          </a:lstStyle>
          <a:p>
            <a:r>
              <a:rPr lang="en-US"/>
              <a:t>Click to edit Master title style</a:t>
            </a:r>
          </a:p>
        </p:txBody>
      </p:sp>
      <p:cxnSp>
        <p:nvCxnSpPr>
          <p:cNvPr id="7" name="Straight Connector 6">
            <a:extLst>
              <a:ext uri="{FF2B5EF4-FFF2-40B4-BE49-F238E27FC236}">
                <a16:creationId xmlns:a16="http://schemas.microsoft.com/office/drawing/2014/main" id="{D7BB6FEF-CAD6-8545-B06F-55D8B5926E2B}"/>
              </a:ext>
            </a:extLst>
          </p:cNvPr>
          <p:cNvCxnSpPr>
            <a:cxnSpLocks/>
          </p:cNvCxnSpPr>
          <p:nvPr userDrawn="1"/>
        </p:nvCxnSpPr>
        <p:spPr>
          <a:xfrm>
            <a:off x="628650" y="1113228"/>
            <a:ext cx="7886700" cy="0"/>
          </a:xfrm>
          <a:prstGeom prst="line">
            <a:avLst/>
          </a:prstGeom>
          <a:ln>
            <a:solidFill>
              <a:schemeClr val="bg1">
                <a:lumMod val="75000"/>
              </a:schemeClr>
            </a:solidFill>
          </a:ln>
        </p:spPr>
        <p:style>
          <a:lnRef idx="2">
            <a:schemeClr val="dk1"/>
          </a:lnRef>
          <a:fillRef idx="0">
            <a:schemeClr val="dk1"/>
          </a:fillRef>
          <a:effectRef idx="1">
            <a:schemeClr val="dk1"/>
          </a:effectRef>
          <a:fontRef idx="minor">
            <a:schemeClr val="tx1"/>
          </a:fontRef>
        </p:style>
      </p:cxnSp>
      <p:sp>
        <p:nvSpPr>
          <p:cNvPr id="9" name="Text Placeholder 27">
            <a:extLst>
              <a:ext uri="{FF2B5EF4-FFF2-40B4-BE49-F238E27FC236}">
                <a16:creationId xmlns:a16="http://schemas.microsoft.com/office/drawing/2014/main" id="{F7B34011-377E-CE42-9302-79559B2A06FA}"/>
              </a:ext>
            </a:extLst>
          </p:cNvPr>
          <p:cNvSpPr>
            <a:spLocks noGrp="1"/>
          </p:cNvSpPr>
          <p:nvPr>
            <p:ph type="body" sz="quarter" idx="10" hasCustomPrompt="1"/>
          </p:nvPr>
        </p:nvSpPr>
        <p:spPr>
          <a:xfrm>
            <a:off x="914400" y="1371600"/>
            <a:ext cx="3257550" cy="2743200"/>
          </a:xfrm>
        </p:spPr>
        <p:txBody>
          <a:bodyPr>
            <a:noAutofit/>
          </a:bodyPr>
          <a:lstStyle>
            <a:lvl1pPr marL="0" indent="0">
              <a:lnSpc>
                <a:spcPct val="100000"/>
              </a:lnSpc>
              <a:spcBef>
                <a:spcPts val="300"/>
              </a:spcBef>
              <a:buNone/>
              <a:defRPr sz="2400">
                <a:solidFill>
                  <a:schemeClr val="bg1"/>
                </a:solidFill>
              </a:defRPr>
            </a:lvl1pPr>
            <a:lvl2pPr marL="342900" indent="0">
              <a:buNone/>
              <a:defRPr sz="1500"/>
            </a:lvl2pPr>
            <a:lvl3pPr marL="685800" indent="0">
              <a:buNone/>
              <a:defRPr sz="1500"/>
            </a:lvl3pPr>
            <a:lvl4pPr marL="1028700" indent="0">
              <a:buNone/>
              <a:defRPr sz="1500"/>
            </a:lvl4pPr>
            <a:lvl5pPr marL="1371600" indent="0">
              <a:buNone/>
              <a:defRPr sz="1500"/>
            </a:lvl5pPr>
          </a:lstStyle>
          <a:p>
            <a:pPr lvl="0"/>
            <a:r>
              <a:rPr lang="en-US"/>
              <a:t>Edit Master text styles</a:t>
            </a:r>
          </a:p>
        </p:txBody>
      </p:sp>
      <p:sp>
        <p:nvSpPr>
          <p:cNvPr id="12" name="Content Placeholder 11">
            <a:extLst>
              <a:ext uri="{FF2B5EF4-FFF2-40B4-BE49-F238E27FC236}">
                <a16:creationId xmlns:a16="http://schemas.microsoft.com/office/drawing/2014/main" id="{C84056BA-2837-8F44-8004-739C36682A52}"/>
              </a:ext>
            </a:extLst>
          </p:cNvPr>
          <p:cNvSpPr>
            <a:spLocks noGrp="1"/>
          </p:cNvSpPr>
          <p:nvPr>
            <p:ph sz="quarter" idx="11"/>
          </p:nvPr>
        </p:nvSpPr>
        <p:spPr>
          <a:xfrm>
            <a:off x="4972050" y="1371600"/>
            <a:ext cx="3257550" cy="2743200"/>
          </a:xfrm>
        </p:spPr>
        <p:txBody>
          <a:bodyPr>
            <a:noAutofit/>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solidFill>
                  <a:srgbClr val="004F9D"/>
                </a:solidFill>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a:t>Click to edit Master text styles</a:t>
            </a:r>
          </a:p>
        </p:txBody>
      </p:sp>
    </p:spTree>
    <p:extLst>
      <p:ext uri="{BB962C8B-B14F-4D97-AF65-F5344CB8AC3E}">
        <p14:creationId xmlns:p14="http://schemas.microsoft.com/office/powerpoint/2010/main" val="2179145938"/>
      </p:ext>
    </p:extLst>
  </p:cSld>
  <p:clrMapOvr>
    <a:masterClrMapping/>
  </p:clrMapOvr>
  <p:extLst>
    <p:ext uri="{DCECCB84-F9BA-43D5-87BE-67443E8EF086}">
      <p15:sldGuideLst xmlns:p15="http://schemas.microsoft.com/office/powerpoint/2012/main">
        <p15:guide id="1" orient="horz" pos="2160">
          <p15:clr>
            <a:srgbClr val="FBAE40"/>
          </p15:clr>
        </p15:guide>
        <p15:guide id="2" pos="768">
          <p15:clr>
            <a:srgbClr val="FBAE40"/>
          </p15:clr>
        </p15:guide>
        <p15:guide id="3" orient="horz" pos="1152">
          <p15:clr>
            <a:srgbClr val="FBAE40"/>
          </p15:clr>
        </p15:guide>
        <p15:guide id="4" orient="horz" pos="3456">
          <p15:clr>
            <a:srgbClr val="FBAE40"/>
          </p15:clr>
        </p15:guide>
        <p15:guide id="5" pos="6912">
          <p15:clr>
            <a:srgbClr val="FBAE40"/>
          </p15:clr>
        </p15:guide>
        <p15:guide id="6" pos="3840">
          <p15:clr>
            <a:srgbClr val="FBAE40"/>
          </p15:clr>
        </p15:guide>
        <p15:guide id="7" pos="4176">
          <p15:clr>
            <a:srgbClr val="FBAE40"/>
          </p15:clr>
        </p15:guide>
        <p15:guide id="8" pos="3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A0E167-3836-0642-BCC3-4535E090A129}"/>
              </a:ext>
            </a:extLst>
          </p:cNvPr>
          <p:cNvSpPr>
            <a:spLocks noGrp="1"/>
          </p:cNvSpPr>
          <p:nvPr>
            <p:ph type="title"/>
          </p:nvPr>
        </p:nvSpPr>
        <p:spPr>
          <a:xfrm>
            <a:off x="628650" y="428625"/>
            <a:ext cx="7886700" cy="648544"/>
          </a:xfrm>
          <a:prstGeom prst="rect">
            <a:avLst/>
          </a:prstGeom>
          <a:noFill/>
        </p:spPr>
        <p:txBody>
          <a:bodyPr vert="horz" lIns="91440" tIns="45720" rIns="91440" bIns="45720" rtlCol="0" anchor="b" anchorCtr="0">
            <a:noAutofit/>
          </a:bodyPr>
          <a:lstStyle/>
          <a:p>
            <a:r>
              <a:rPr lang="en-US"/>
              <a:t>Click to edit Master title style</a:t>
            </a:r>
          </a:p>
        </p:txBody>
      </p:sp>
      <p:sp>
        <p:nvSpPr>
          <p:cNvPr id="3" name="Text Placeholder 2">
            <a:extLst>
              <a:ext uri="{FF2B5EF4-FFF2-40B4-BE49-F238E27FC236}">
                <a16:creationId xmlns:a16="http://schemas.microsoft.com/office/drawing/2014/main" id="{AB76B000-B4CE-5D45-B0F6-37FF6D9B6C6C}"/>
              </a:ext>
            </a:extLst>
          </p:cNvPr>
          <p:cNvSpPr>
            <a:spLocks noGrp="1"/>
          </p:cNvSpPr>
          <p:nvPr>
            <p:ph type="body" idx="1"/>
          </p:nvPr>
        </p:nvSpPr>
        <p:spPr>
          <a:xfrm>
            <a:off x="914400" y="1371600"/>
            <a:ext cx="7315200" cy="2743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2FB69483-D310-4C47-9384-835ED571A6D3}"/>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750" b="0" i="0">
                <a:solidFill>
                  <a:schemeClr val="tx1"/>
                </a:solidFill>
                <a:latin typeface="Source Sans Pro" panose="020B0503030403020204" pitchFamily="34" charset="77"/>
              </a:defRPr>
            </a:lvl1pPr>
          </a:lstStyle>
          <a:p>
            <a:endParaRPr lang="en-US"/>
          </a:p>
        </p:txBody>
      </p:sp>
      <p:sp>
        <p:nvSpPr>
          <p:cNvPr id="10" name="Slide Number Placeholder 9">
            <a:extLst>
              <a:ext uri="{FF2B5EF4-FFF2-40B4-BE49-F238E27FC236}">
                <a16:creationId xmlns:a16="http://schemas.microsoft.com/office/drawing/2014/main" id="{B47E2A7E-8957-394B-836C-16BA372D571F}"/>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750" b="0" i="0">
                <a:solidFill>
                  <a:schemeClr val="tx1"/>
                </a:solidFill>
                <a:latin typeface="Source Sans Pro" panose="020B0503030403020204" pitchFamily="34" charset="77"/>
              </a:defRPr>
            </a:lvl1pPr>
          </a:lstStyle>
          <a:p>
            <a:fld id="{F9DACE89-5049-9D42-8713-0737A9D7485F}" type="slidenum">
              <a:rPr lang="en-US" smtClean="0"/>
              <a:pPr/>
              <a:t>‹#›</a:t>
            </a:fld>
            <a:endParaRPr lang="en-US"/>
          </a:p>
        </p:txBody>
      </p:sp>
      <p:pic>
        <p:nvPicPr>
          <p:cNvPr id="11" name="Picture 10" descr="A picture containing text, font, logo, screenshot&#10;&#10;Description automatically generated">
            <a:extLst>
              <a:ext uri="{FF2B5EF4-FFF2-40B4-BE49-F238E27FC236}">
                <a16:creationId xmlns:a16="http://schemas.microsoft.com/office/drawing/2014/main" id="{E175319D-01D0-408A-A46A-6244B3063863}"/>
              </a:ext>
            </a:extLst>
          </p:cNvPr>
          <p:cNvPicPr>
            <a:picLocks noChangeAspect="1"/>
          </p:cNvPicPr>
          <p:nvPr userDrawn="1"/>
        </p:nvPicPr>
        <p:blipFill rotWithShape="1">
          <a:blip r:embed="rId22"/>
          <a:srcRect l="15893" t="24175" r="66822" b="26581"/>
          <a:stretch/>
        </p:blipFill>
        <p:spPr>
          <a:xfrm>
            <a:off x="98854" y="4484122"/>
            <a:ext cx="529796" cy="566281"/>
          </a:xfrm>
          <a:prstGeom prst="rect">
            <a:avLst/>
          </a:prstGeom>
        </p:spPr>
      </p:pic>
      <p:sp>
        <p:nvSpPr>
          <p:cNvPr id="9" name="TextBox 8">
            <a:extLst>
              <a:ext uri="{FF2B5EF4-FFF2-40B4-BE49-F238E27FC236}">
                <a16:creationId xmlns:a16="http://schemas.microsoft.com/office/drawing/2014/main" id="{899F6857-E275-347A-8B09-00F02B596915}"/>
              </a:ext>
            </a:extLst>
          </p:cNvPr>
          <p:cNvSpPr txBox="1"/>
          <p:nvPr userDrawn="1"/>
        </p:nvSpPr>
        <p:spPr>
          <a:xfrm>
            <a:off x="628650" y="4640997"/>
            <a:ext cx="4887897" cy="400110"/>
          </a:xfrm>
          <a:prstGeom prst="rect">
            <a:avLst/>
          </a:prstGeom>
          <a:noFill/>
        </p:spPr>
        <p:txBody>
          <a:bodyPr wrap="square" rtlCol="0">
            <a:spAutoFit/>
          </a:bodyPr>
          <a:lstStyle/>
          <a:p>
            <a:r>
              <a:rPr lang="en-US" sz="1000" dirty="0">
                <a:solidFill>
                  <a:srgbClr val="013591"/>
                </a:solidFill>
                <a:latin typeface="+mn-lt"/>
              </a:rPr>
              <a:t>© 2026 University of New Hampshire and Syracuse University. All Rights Reserved. </a:t>
            </a:r>
            <a:br>
              <a:rPr lang="en-US" sz="1000" dirty="0">
                <a:solidFill>
                  <a:srgbClr val="013591"/>
                </a:solidFill>
                <a:latin typeface="+mn-lt"/>
              </a:rPr>
            </a:br>
            <a:r>
              <a:rPr lang="en-US" sz="1000" dirty="0">
                <a:solidFill>
                  <a:srgbClr val="013591"/>
                </a:solidFill>
                <a:latin typeface="+mn-lt"/>
              </a:rPr>
              <a:t>iod.unh.edu/equipped-engage</a:t>
            </a:r>
          </a:p>
        </p:txBody>
      </p:sp>
    </p:spTree>
    <p:extLst>
      <p:ext uri="{BB962C8B-B14F-4D97-AF65-F5344CB8AC3E}">
        <p14:creationId xmlns:p14="http://schemas.microsoft.com/office/powerpoint/2010/main" val="7688288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80" r:id="rId17"/>
    <p:sldLayoutId id="2147483677" r:id="rId18"/>
    <p:sldLayoutId id="2147483678" r:id="rId19"/>
    <p:sldLayoutId id="2147483679" r:id="rId20"/>
  </p:sldLayoutIdLst>
  <p:hf hdr="0" ftr="0" dt="0"/>
  <p:txStyles>
    <p:titleStyle>
      <a:lvl1pPr algn="l" defTabSz="685800" rtl="0" eaLnBrk="1" latinLnBrk="0" hangingPunct="1">
        <a:lnSpc>
          <a:spcPct val="90000"/>
        </a:lnSpc>
        <a:spcBef>
          <a:spcPct val="0"/>
        </a:spcBef>
        <a:buNone/>
        <a:defRPr sz="3300" b="1" i="0" kern="1200">
          <a:solidFill>
            <a:srgbClr val="000000"/>
          </a:solidFill>
          <a:latin typeface="Source Sans Pro" panose="020B0503030403020204" pitchFamily="34" charset="0"/>
          <a:ea typeface="Source Sans Pro" panose="020B0503030403020204" pitchFamily="34" charset="0"/>
          <a:cs typeface="+mj-cs"/>
        </a:defRPr>
      </a:lvl1pPr>
    </p:titleStyle>
    <p:bodyStyle>
      <a:lvl1pPr marL="0" indent="0" algn="l" defTabSz="685800" rtl="0" eaLnBrk="1" latinLnBrk="0" hangingPunct="1">
        <a:lnSpc>
          <a:spcPct val="100000"/>
        </a:lnSpc>
        <a:spcBef>
          <a:spcPts val="300"/>
        </a:spcBef>
        <a:buFont typeface="Arial" panose="020B0604020202020204" pitchFamily="34" charset="0"/>
        <a:buNone/>
        <a:defRPr sz="2700" kern="1200">
          <a:solidFill>
            <a:srgbClr val="000000"/>
          </a:solidFill>
          <a:latin typeface="Source Sans Pro" panose="020B0503030403020204" pitchFamily="34" charset="0"/>
          <a:ea typeface="Source Sans Pro" panose="020B0503030403020204" pitchFamily="34" charset="0"/>
          <a:cs typeface="+mn-cs"/>
        </a:defRPr>
      </a:lvl1pPr>
      <a:lvl2pPr marL="342900" indent="0" algn="l" defTabSz="685800" rtl="0" eaLnBrk="1" latinLnBrk="0" hangingPunct="1">
        <a:lnSpc>
          <a:spcPct val="100000"/>
        </a:lnSpc>
        <a:spcBef>
          <a:spcPts val="375"/>
        </a:spcBef>
        <a:buFont typeface="Arial" panose="020B0604020202020204" pitchFamily="34" charset="0"/>
        <a:buNone/>
        <a:defRPr sz="2400" kern="1200">
          <a:solidFill>
            <a:srgbClr val="000000"/>
          </a:solidFill>
          <a:latin typeface="Source Sans Pro" panose="020B0503030403020204" pitchFamily="34" charset="0"/>
          <a:ea typeface="Source Sans Pro" panose="020B0503030403020204" pitchFamily="34" charset="0"/>
          <a:cs typeface="+mn-cs"/>
        </a:defRPr>
      </a:lvl2pPr>
      <a:lvl3pPr marL="685800" indent="0" algn="l" defTabSz="685800" rtl="0" eaLnBrk="1" latinLnBrk="0" hangingPunct="1">
        <a:lnSpc>
          <a:spcPct val="100000"/>
        </a:lnSpc>
        <a:spcBef>
          <a:spcPts val="375"/>
        </a:spcBef>
        <a:buFont typeface="Arial" panose="020B0604020202020204" pitchFamily="34" charset="0"/>
        <a:buNone/>
        <a:defRPr sz="2100" kern="1200">
          <a:solidFill>
            <a:srgbClr val="000000"/>
          </a:solidFill>
          <a:latin typeface="Source Sans Pro" panose="020B0503030403020204" pitchFamily="34" charset="0"/>
          <a:ea typeface="Source Sans Pro" panose="020B0503030403020204" pitchFamily="34" charset="0"/>
          <a:cs typeface="+mn-cs"/>
        </a:defRPr>
      </a:lvl3pPr>
      <a:lvl4pPr marL="1028700" indent="0" algn="l" defTabSz="685800" rtl="0" eaLnBrk="1" latinLnBrk="0" hangingPunct="1">
        <a:lnSpc>
          <a:spcPct val="100000"/>
        </a:lnSpc>
        <a:spcBef>
          <a:spcPts val="375"/>
        </a:spcBef>
        <a:buFont typeface="Arial" panose="020B0604020202020204" pitchFamily="34" charset="0"/>
        <a:buNone/>
        <a:defRPr sz="2100" kern="1200">
          <a:solidFill>
            <a:srgbClr val="000000"/>
          </a:solidFill>
          <a:latin typeface="Source Sans Pro" panose="020B0503030403020204" pitchFamily="34" charset="0"/>
          <a:ea typeface="Source Sans Pro" panose="020B0503030403020204" pitchFamily="34" charset="0"/>
          <a:cs typeface="+mn-cs"/>
        </a:defRPr>
      </a:lvl4pPr>
      <a:lvl5pPr marL="1371600" indent="0" algn="l" defTabSz="685800" rtl="0" eaLnBrk="1" latinLnBrk="0" hangingPunct="1">
        <a:lnSpc>
          <a:spcPct val="100000"/>
        </a:lnSpc>
        <a:spcBef>
          <a:spcPts val="375"/>
        </a:spcBef>
        <a:buFont typeface="Arial" panose="020B0604020202020204" pitchFamily="34" charset="0"/>
        <a:buNone/>
        <a:defRPr sz="2100" kern="1200">
          <a:solidFill>
            <a:srgbClr val="000000"/>
          </a:solidFill>
          <a:latin typeface="Source Sans Pro" panose="020B0503030403020204" pitchFamily="34" charset="0"/>
          <a:ea typeface="Source Sans Pro" panose="020B0503030403020204" pitchFamily="3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0.xml"/><Relationship Id="rId5" Type="http://schemas.openxmlformats.org/officeDocument/2006/relationships/image" Target="../media/image14.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20.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0.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7.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0.xml"/><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0.xml"/><Relationship Id="rId6" Type="http://schemas.openxmlformats.org/officeDocument/2006/relationships/image" Target="../media/image12.png"/><Relationship Id="rId5" Type="http://schemas.openxmlformats.org/officeDocument/2006/relationships/image" Target="../media/image9.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title"/>
          </p:nvPr>
        </p:nvSpPr>
        <p:spPr>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solidFill>
                  <a:srgbClr val="000000"/>
                </a:solidFill>
                <a:latin typeface="Source Sans Pro" panose="020B0503030403020204" pitchFamily="34" charset="0"/>
                <a:ea typeface="Source Sans Pro" panose="020B0503030403020204" pitchFamily="34" charset="0"/>
                <a:cs typeface="Calibri"/>
                <a:sym typeface="Calibri"/>
              </a:rPr>
              <a:t>Meeting Notes Template</a:t>
            </a:r>
            <a:endParaRPr>
              <a:solidFill>
                <a:srgbClr val="000000"/>
              </a:solidFill>
              <a:latin typeface="Source Sans Pro" panose="020B0503030403020204" pitchFamily="34" charset="0"/>
              <a:ea typeface="Source Sans Pro" panose="020B0503030403020204" pitchFamily="34" charset="0"/>
              <a:cs typeface="Calibri"/>
              <a:sym typeface="Calibri"/>
            </a:endParaRPr>
          </a:p>
        </p:txBody>
      </p:sp>
      <p:sp>
        <p:nvSpPr>
          <p:cNvPr id="55" name="Google Shape;55;p13"/>
          <p:cNvSpPr txBox="1">
            <a:spLocks noGrp="1"/>
          </p:cNvSpPr>
          <p:nvPr>
            <p:ph type="subTitle" idx="4294967295"/>
          </p:nvPr>
        </p:nvSpPr>
        <p:spPr>
          <a:xfrm>
            <a:off x="3827463" y="3330575"/>
            <a:ext cx="5316537" cy="407988"/>
          </a:xfrm>
          <a:prstGeom prst="rect">
            <a:avLst/>
          </a:prstGeom>
        </p:spPr>
        <p:txBody>
          <a:bodyPr spcFirstLastPara="1" wrap="square" lIns="91425" tIns="91425" rIns="91425" bIns="91425" anchor="t" anchorCtr="0">
            <a:normAutofit fontScale="62500" lnSpcReduction="20000"/>
          </a:bodyPr>
          <a:lstStyle/>
          <a:p>
            <a:pPr marL="0" lvl="0" indent="0" algn="ctr" rtl="0">
              <a:spcBef>
                <a:spcPts val="0"/>
              </a:spcBef>
              <a:spcAft>
                <a:spcPts val="0"/>
              </a:spcAft>
              <a:buNone/>
            </a:pPr>
            <a:r>
              <a:rPr lang="en">
                <a:solidFill>
                  <a:schemeClr val="accent6">
                    <a:lumMod val="75000"/>
                  </a:schemeClr>
                </a:solidFill>
                <a:latin typeface="Source Sans Pro" panose="020B0503030403020204" pitchFamily="34" charset="0"/>
                <a:ea typeface="Source Sans Pro" panose="020B0503030403020204" pitchFamily="34" charset="0"/>
              </a:rPr>
              <a:t>[</a:t>
            </a:r>
            <a:r>
              <a:rPr lang="en">
                <a:solidFill>
                  <a:schemeClr val="accent6">
                    <a:lumMod val="75000"/>
                  </a:schemeClr>
                </a:solidFill>
                <a:latin typeface="Source Sans Pro" panose="020B0503030403020204" pitchFamily="34" charset="0"/>
                <a:ea typeface="Source Sans Pro" panose="020B0503030403020204" pitchFamily="34" charset="0"/>
                <a:cs typeface="Calibri"/>
                <a:sym typeface="Calibri"/>
              </a:rPr>
              <a:t>Group Name</a:t>
            </a:r>
            <a:r>
              <a:rPr lang="en">
                <a:solidFill>
                  <a:schemeClr val="accent6">
                    <a:lumMod val="75000"/>
                  </a:schemeClr>
                </a:solidFill>
                <a:latin typeface="Source Sans Pro" panose="020B0503030403020204" pitchFamily="34" charset="0"/>
                <a:ea typeface="Source Sans Pro" panose="020B0503030403020204" pitchFamily="34" charset="0"/>
              </a:rPr>
              <a:t>]</a:t>
            </a:r>
            <a:endParaRPr>
              <a:solidFill>
                <a:schemeClr val="accent6">
                  <a:lumMod val="75000"/>
                </a:schemeClr>
              </a:solidFill>
              <a:latin typeface="Source Sans Pro" panose="020B0503030403020204" pitchFamily="34" charset="0"/>
              <a:ea typeface="Source Sans Pro" panose="020B0503030403020204" pitchFamily="34" charset="0"/>
              <a:cs typeface="Calibri"/>
              <a:sym typeface="Calibri"/>
            </a:endParaRPr>
          </a:p>
        </p:txBody>
      </p:sp>
      <p:sp>
        <p:nvSpPr>
          <p:cNvPr id="2" name="TextBox 1">
            <a:extLst>
              <a:ext uri="{FF2B5EF4-FFF2-40B4-BE49-F238E27FC236}">
                <a16:creationId xmlns:a16="http://schemas.microsoft.com/office/drawing/2014/main" id="{656168F9-068F-C0AE-25ED-FE4E5B975DB5}"/>
              </a:ext>
            </a:extLst>
          </p:cNvPr>
          <p:cNvSpPr txBox="1"/>
          <p:nvPr/>
        </p:nvSpPr>
        <p:spPr>
          <a:xfrm>
            <a:off x="294116" y="4051510"/>
            <a:ext cx="2610010" cy="523220"/>
          </a:xfrm>
          <a:prstGeom prst="rect">
            <a:avLst/>
          </a:prstGeom>
          <a:noFill/>
        </p:spPr>
        <p:txBody>
          <a:bodyPr wrap="none" rtlCol="0">
            <a:spAutoFit/>
          </a:bodyPr>
          <a:lstStyle/>
          <a:p>
            <a:r>
              <a:rPr lang="en-US">
                <a:solidFill>
                  <a:schemeClr val="bg1"/>
                </a:solidFill>
              </a:rPr>
              <a:t>© 2026 Equipped to Engage  </a:t>
            </a:r>
            <a:br>
              <a:rPr lang="en-US">
                <a:solidFill>
                  <a:schemeClr val="bg1"/>
                </a:solidFill>
              </a:rPr>
            </a:br>
            <a:r>
              <a:rPr lang="en-US" err="1">
                <a:solidFill>
                  <a:schemeClr val="bg1"/>
                </a:solidFill>
              </a:rPr>
              <a:t>iod.unh.edu</a:t>
            </a:r>
            <a:r>
              <a:rPr lang="en-US">
                <a:solidFill>
                  <a:schemeClr val="bg1"/>
                </a:solidFill>
              </a:rPr>
              <a:t>/equipped-engage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9">
          <a:extLst>
            <a:ext uri="{FF2B5EF4-FFF2-40B4-BE49-F238E27FC236}">
              <a16:creationId xmlns:a16="http://schemas.microsoft.com/office/drawing/2014/main" id="{C79A4EC1-F78C-5B90-C818-CF8C4EF2C34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27DFF02-4762-AF7A-185A-9227638CD4A9}"/>
              </a:ext>
            </a:extLst>
          </p:cNvPr>
          <p:cNvSpPr>
            <a:spLocks noGrp="1" noRot="1" noMove="1" noResize="1" noEditPoints="1" noAdjustHandles="1" noChangeArrowheads="1" noChangeShapeType="1"/>
          </p:cNvSpPr>
          <p:nvPr>
            <p:ph type="title"/>
          </p:nvPr>
        </p:nvSpPr>
        <p:spPr/>
        <p:txBody>
          <a:bodyPr>
            <a:normAutofit fontScale="90000"/>
          </a:bodyPr>
          <a:lstStyle/>
          <a:p>
            <a:r>
              <a:rPr lang="en-US"/>
              <a:t>Next Meeting</a:t>
            </a:r>
          </a:p>
        </p:txBody>
      </p:sp>
      <p:sp>
        <p:nvSpPr>
          <p:cNvPr id="6" name="TextBox 5">
            <a:extLst>
              <a:ext uri="{FF2B5EF4-FFF2-40B4-BE49-F238E27FC236}">
                <a16:creationId xmlns:a16="http://schemas.microsoft.com/office/drawing/2014/main" id="{34E3A46C-9099-895C-24ED-CEA4F3E7B1FA}"/>
              </a:ext>
            </a:extLst>
          </p:cNvPr>
          <p:cNvSpPr txBox="1"/>
          <p:nvPr/>
        </p:nvSpPr>
        <p:spPr>
          <a:xfrm>
            <a:off x="1900800" y="825636"/>
            <a:ext cx="6328667" cy="1097280"/>
          </a:xfrm>
          <a:prstGeom prst="rect">
            <a:avLst/>
          </a:prstGeom>
          <a:noFill/>
          <a:ln>
            <a:solidFill>
              <a:srgbClr val="000000"/>
            </a:solidFill>
          </a:ln>
        </p:spPr>
        <p:txBody>
          <a:bodyPr wrap="square">
            <a:spAutoFit/>
          </a:bodyPr>
          <a:lstStyle/>
          <a:p>
            <a:pPr marL="0" lvl="0" indent="0" algn="l" rtl="0">
              <a:lnSpc>
                <a:spcPct val="115000"/>
              </a:lnSpc>
              <a:spcBef>
                <a:spcPts val="0"/>
              </a:spcBef>
              <a:spcAft>
                <a:spcPts val="0"/>
              </a:spcAft>
              <a:buNone/>
            </a:pPr>
            <a:r>
              <a:rPr lang="en-US" sz="1800" b="1">
                <a:solidFill>
                  <a:srgbClr val="000000"/>
                </a:solidFill>
                <a:latin typeface="Source Sans Pro" panose="020B0503030403020204" pitchFamily="34" charset="0"/>
                <a:ea typeface="Source Sans Pro" panose="020B0503030403020204" pitchFamily="34" charset="0"/>
                <a:cs typeface="Calibri"/>
                <a:sym typeface="Calibri"/>
              </a:rPr>
              <a:t>Date and time of next meeting:</a:t>
            </a:r>
          </a:p>
          <a:p>
            <a:pPr marL="0" lvl="0" indent="0" algn="l" rtl="0">
              <a:lnSpc>
                <a:spcPct val="115000"/>
              </a:lnSpc>
              <a:spcBef>
                <a:spcPts val="0"/>
              </a:spcBef>
              <a:spcAft>
                <a:spcPts val="0"/>
              </a:spcAft>
              <a:buNone/>
            </a:pPr>
            <a:r>
              <a:rPr lang="en-US" sz="1600" b="0" i="0" u="none" strike="noStrike" cap="none">
                <a:solidFill>
                  <a:schemeClr val="accent6">
                    <a:lumMod val="75000"/>
                  </a:schemeClr>
                </a:solidFill>
                <a:effectLst/>
                <a:latin typeface="Source Sans Pro" panose="020B0503030403020204" pitchFamily="34" charset="0"/>
                <a:ea typeface="Source Sans Pro" panose="020B0503030403020204" pitchFamily="34" charset="0"/>
                <a:cs typeface="Arial"/>
                <a:sym typeface="Arial"/>
              </a:rPr>
              <a:t>[include time zones for all team members]</a:t>
            </a:r>
            <a:r>
              <a:rPr lang="en-US" sz="1800">
                <a:solidFill>
                  <a:schemeClr val="accent6">
                    <a:lumMod val="75000"/>
                  </a:schemeClr>
                </a:solidFill>
                <a:effectLst/>
                <a:latin typeface="Source Sans Pro" panose="020B0503030403020204" pitchFamily="34" charset="0"/>
                <a:ea typeface="Source Sans Pro" panose="020B0503030403020204" pitchFamily="34" charset="0"/>
              </a:rPr>
              <a:t> </a:t>
            </a:r>
            <a:endParaRPr lang="en-US" sz="1800" b="1">
              <a:solidFill>
                <a:schemeClr val="accent6">
                  <a:lumMod val="75000"/>
                </a:schemeClr>
              </a:solidFill>
              <a:latin typeface="Source Sans Pro" panose="020B0503030403020204" pitchFamily="34" charset="0"/>
              <a:ea typeface="Source Sans Pro" panose="020B0503030403020204" pitchFamily="34" charset="0"/>
              <a:cs typeface="Calibri"/>
              <a:sym typeface="Calibri"/>
            </a:endParaRPr>
          </a:p>
        </p:txBody>
      </p:sp>
      <p:pic>
        <p:nvPicPr>
          <p:cNvPr id="61" name="Google Shape;61;p14" descr="A calendar and a clock.">
            <a:extLst>
              <a:ext uri="{FF2B5EF4-FFF2-40B4-BE49-F238E27FC236}">
                <a16:creationId xmlns:a16="http://schemas.microsoft.com/office/drawing/2014/main" id="{99CF9B46-7478-8444-B17D-536640F4E4FE}"/>
              </a:ext>
            </a:extLst>
          </p:cNvPr>
          <p:cNvPicPr preferRelativeResize="0">
            <a:picLocks noChangeAspect="1"/>
          </p:cNvPicPr>
          <p:nvPr/>
        </p:nvPicPr>
        <p:blipFill rotWithShape="1">
          <a:blip r:embed="rId3">
            <a:alphaModFix/>
          </a:blip>
          <a:srcRect l="11762" t="17647" r="7062" b="10585"/>
          <a:stretch/>
        </p:blipFill>
        <p:spPr>
          <a:xfrm>
            <a:off x="1015427" y="908321"/>
            <a:ext cx="731520" cy="646707"/>
          </a:xfrm>
          <a:prstGeom prst="rect">
            <a:avLst/>
          </a:prstGeom>
          <a:noFill/>
          <a:ln>
            <a:noFill/>
          </a:ln>
        </p:spPr>
      </p:pic>
      <p:sp>
        <p:nvSpPr>
          <p:cNvPr id="10" name="TextBox 9">
            <a:extLst>
              <a:ext uri="{FF2B5EF4-FFF2-40B4-BE49-F238E27FC236}">
                <a16:creationId xmlns:a16="http://schemas.microsoft.com/office/drawing/2014/main" id="{1F86F918-EFF9-DB6D-774E-FBFC1E006764}"/>
              </a:ext>
            </a:extLst>
          </p:cNvPr>
          <p:cNvSpPr txBox="1"/>
          <p:nvPr/>
        </p:nvSpPr>
        <p:spPr>
          <a:xfrm>
            <a:off x="1898024" y="1975650"/>
            <a:ext cx="6331443" cy="1097280"/>
          </a:xfrm>
          <a:prstGeom prst="rect">
            <a:avLst/>
          </a:prstGeom>
          <a:noFill/>
          <a:ln>
            <a:solidFill>
              <a:srgbClr val="000000"/>
            </a:solidFill>
          </a:ln>
        </p:spPr>
        <p:txBody>
          <a:bodyPr wrap="square">
            <a:spAutoFit/>
          </a:bodyPr>
          <a:lstStyle/>
          <a:p>
            <a:pPr lvl="0">
              <a:lnSpc>
                <a:spcPct val="115000"/>
              </a:lnSpc>
            </a:pPr>
            <a:r>
              <a:rPr lang="en-US" sz="1800" b="1">
                <a:latin typeface="Source Sans Pro" panose="020B0503030403020204" pitchFamily="34" charset="0"/>
                <a:ea typeface="Source Sans Pro" panose="020B0503030403020204" pitchFamily="34" charset="0"/>
                <a:sym typeface="Calibri"/>
              </a:rPr>
              <a:t>Topics for next meeting:</a:t>
            </a:r>
          </a:p>
        </p:txBody>
      </p:sp>
      <p:pic>
        <p:nvPicPr>
          <p:cNvPr id="2" name="Google Shape;91;p17" descr="A checklist.">
            <a:extLst>
              <a:ext uri="{FF2B5EF4-FFF2-40B4-BE49-F238E27FC236}">
                <a16:creationId xmlns:a16="http://schemas.microsoft.com/office/drawing/2014/main" id="{62612BBF-DDDE-4C56-D6F0-F8F9AD30681E}"/>
              </a:ext>
            </a:extLst>
          </p:cNvPr>
          <p:cNvPicPr preferRelativeResize="0">
            <a:picLocks noChangeAspect="1"/>
          </p:cNvPicPr>
          <p:nvPr/>
        </p:nvPicPr>
        <p:blipFill>
          <a:blip r:embed="rId4">
            <a:alphaModFix/>
          </a:blip>
          <a:stretch>
            <a:fillRect/>
          </a:stretch>
        </p:blipFill>
        <p:spPr>
          <a:xfrm>
            <a:off x="1015427" y="2066027"/>
            <a:ext cx="731520" cy="731520"/>
          </a:xfrm>
          <a:prstGeom prst="rect">
            <a:avLst/>
          </a:prstGeom>
          <a:noFill/>
          <a:ln>
            <a:noFill/>
          </a:ln>
        </p:spPr>
      </p:pic>
      <p:sp>
        <p:nvSpPr>
          <p:cNvPr id="12" name="TextBox 11">
            <a:extLst>
              <a:ext uri="{FF2B5EF4-FFF2-40B4-BE49-F238E27FC236}">
                <a16:creationId xmlns:a16="http://schemas.microsoft.com/office/drawing/2014/main" id="{02C1B1D1-A9CC-BBF9-1926-2DE86A65A379}"/>
              </a:ext>
            </a:extLst>
          </p:cNvPr>
          <p:cNvSpPr txBox="1">
            <a:spLocks/>
          </p:cNvSpPr>
          <p:nvPr/>
        </p:nvSpPr>
        <p:spPr>
          <a:xfrm>
            <a:off x="1898024" y="3125665"/>
            <a:ext cx="6331443" cy="1097280"/>
          </a:xfrm>
          <a:prstGeom prst="rect">
            <a:avLst/>
          </a:prstGeom>
          <a:noFill/>
          <a:ln>
            <a:solidFill>
              <a:srgbClr val="000000"/>
            </a:solidFill>
          </a:ln>
        </p:spPr>
        <p:txBody>
          <a:bodyPr wrap="square">
            <a:spAutoFit/>
          </a:bodyPr>
          <a:lstStyle/>
          <a:p>
            <a:pPr lvl="0">
              <a:lnSpc>
                <a:spcPct val="115000"/>
              </a:lnSpc>
            </a:pPr>
            <a:r>
              <a:rPr lang="en-US" sz="1800" b="1">
                <a:latin typeface="Source Sans Pro" panose="020B0503030403020204" pitchFamily="34" charset="0"/>
                <a:ea typeface="Source Sans Pro" panose="020B0503030403020204" pitchFamily="34" charset="0"/>
                <a:sym typeface="Calibri"/>
              </a:rPr>
              <a:t>To do list before the next meeting: </a:t>
            </a:r>
          </a:p>
        </p:txBody>
      </p:sp>
      <p:pic>
        <p:nvPicPr>
          <p:cNvPr id="4" name="Google Shape;92;p17" descr="A checklist with all items checked off.">
            <a:extLst>
              <a:ext uri="{FF2B5EF4-FFF2-40B4-BE49-F238E27FC236}">
                <a16:creationId xmlns:a16="http://schemas.microsoft.com/office/drawing/2014/main" id="{5B2C2531-C228-B61D-4D10-EF7F210152BB}"/>
              </a:ext>
            </a:extLst>
          </p:cNvPr>
          <p:cNvPicPr preferRelativeResize="0">
            <a:picLocks noChangeAspect="1"/>
          </p:cNvPicPr>
          <p:nvPr/>
        </p:nvPicPr>
        <p:blipFill>
          <a:blip r:embed="rId5">
            <a:alphaModFix/>
          </a:blip>
          <a:stretch>
            <a:fillRect/>
          </a:stretch>
        </p:blipFill>
        <p:spPr>
          <a:xfrm>
            <a:off x="1015427" y="3222146"/>
            <a:ext cx="731520" cy="731520"/>
          </a:xfrm>
          <a:prstGeom prst="rect">
            <a:avLst/>
          </a:prstGeom>
          <a:noFill/>
          <a:ln>
            <a:noFill/>
          </a:ln>
        </p:spPr>
      </p:pic>
    </p:spTree>
    <p:extLst>
      <p:ext uri="{BB962C8B-B14F-4D97-AF65-F5344CB8AC3E}">
        <p14:creationId xmlns:p14="http://schemas.microsoft.com/office/powerpoint/2010/main" val="4136233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416AF-41C8-E310-921A-18046C5EF919}"/>
              </a:ext>
            </a:extLst>
          </p:cNvPr>
          <p:cNvSpPr>
            <a:spLocks noGrp="1"/>
          </p:cNvSpPr>
          <p:nvPr>
            <p:ph type="title"/>
          </p:nvPr>
        </p:nvSpPr>
        <p:spPr/>
        <p:txBody>
          <a:bodyPr>
            <a:normAutofit/>
          </a:bodyPr>
          <a:lstStyle/>
          <a:p>
            <a:r>
              <a:rPr lang="en-US" dirty="0">
                <a:solidFill>
                  <a:srgbClr val="000000"/>
                </a:solidFill>
              </a:rPr>
              <a:t>Meeting Wrap Up Slides</a:t>
            </a:r>
            <a:endParaRPr lang="en-US" sz="1600" b="0" dirty="0">
              <a:solidFill>
                <a:schemeClr val="tx1"/>
              </a:solidFill>
              <a:cs typeface="Calibri"/>
            </a:endParaRPr>
          </a:p>
        </p:txBody>
      </p:sp>
    </p:spTree>
    <p:extLst>
      <p:ext uri="{BB962C8B-B14F-4D97-AF65-F5344CB8AC3E}">
        <p14:creationId xmlns:p14="http://schemas.microsoft.com/office/powerpoint/2010/main" val="1150443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9">
          <a:extLst>
            <a:ext uri="{FF2B5EF4-FFF2-40B4-BE49-F238E27FC236}">
              <a16:creationId xmlns:a16="http://schemas.microsoft.com/office/drawing/2014/main" id="{803FAD4F-D090-E7EA-72F1-C87929E76F0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70DC495-7CFE-9E19-F0D0-2C2E8254D396}"/>
              </a:ext>
            </a:extLst>
          </p:cNvPr>
          <p:cNvSpPr>
            <a:spLocks noGrp="1"/>
          </p:cNvSpPr>
          <p:nvPr>
            <p:ph type="title"/>
          </p:nvPr>
        </p:nvSpPr>
        <p:spPr>
          <a:xfrm>
            <a:off x="1468800" y="182880"/>
            <a:ext cx="6767524" cy="572700"/>
          </a:xfrm>
        </p:spPr>
        <p:txBody>
          <a:bodyPr>
            <a:normAutofit fontScale="90000"/>
          </a:bodyPr>
          <a:lstStyle/>
          <a:p>
            <a:pPr lvl="0">
              <a:lnSpc>
                <a:spcPct val="115000"/>
              </a:lnSpc>
            </a:pPr>
            <a:r>
              <a:rPr lang="en-US" sz="3600">
                <a:cs typeface="Aptos"/>
                <a:sym typeface="Aptos"/>
              </a:rPr>
              <a:t>Feedback on the meeting</a:t>
            </a:r>
          </a:p>
        </p:txBody>
      </p:sp>
      <p:pic>
        <p:nvPicPr>
          <p:cNvPr id="15" name="Picture 14" descr="Was it good or bad?">
            <a:extLst>
              <a:ext uri="{FF2B5EF4-FFF2-40B4-BE49-F238E27FC236}">
                <a16:creationId xmlns:a16="http://schemas.microsoft.com/office/drawing/2014/main" id="{1D654DCC-0159-3464-ED75-7561BF1AF4B3}"/>
              </a:ext>
            </a:extLst>
          </p:cNvPr>
          <p:cNvPicPr>
            <a:picLocks noChangeAspect="1"/>
          </p:cNvPicPr>
          <p:nvPr/>
        </p:nvPicPr>
        <p:blipFill>
          <a:blip r:embed="rId3"/>
          <a:stretch>
            <a:fillRect/>
          </a:stretch>
        </p:blipFill>
        <p:spPr>
          <a:xfrm>
            <a:off x="750787" y="434580"/>
            <a:ext cx="658425" cy="274344"/>
          </a:xfrm>
          <a:prstGeom prst="rect">
            <a:avLst/>
          </a:prstGeom>
        </p:spPr>
      </p:pic>
      <p:sp>
        <p:nvSpPr>
          <p:cNvPr id="6" name="TextBox 5">
            <a:extLst>
              <a:ext uri="{FF2B5EF4-FFF2-40B4-BE49-F238E27FC236}">
                <a16:creationId xmlns:a16="http://schemas.microsoft.com/office/drawing/2014/main" id="{BD113418-45F8-D5B3-B1CA-33DB3C8D0D59}"/>
              </a:ext>
            </a:extLst>
          </p:cNvPr>
          <p:cNvSpPr txBox="1"/>
          <p:nvPr/>
        </p:nvSpPr>
        <p:spPr>
          <a:xfrm>
            <a:off x="1900800" y="825635"/>
            <a:ext cx="6328667" cy="1097280"/>
          </a:xfrm>
          <a:prstGeom prst="rect">
            <a:avLst/>
          </a:prstGeom>
          <a:noFill/>
          <a:ln>
            <a:solidFill>
              <a:srgbClr val="000000"/>
            </a:solidFill>
          </a:ln>
        </p:spPr>
        <p:txBody>
          <a:bodyPr wrap="square">
            <a:spAutoFit/>
          </a:bodyPr>
          <a:lstStyle/>
          <a:p>
            <a:pPr marL="0" lvl="0" indent="0" algn="l" rtl="0">
              <a:lnSpc>
                <a:spcPct val="115000"/>
              </a:lnSpc>
              <a:spcBef>
                <a:spcPts val="0"/>
              </a:spcBef>
              <a:spcAft>
                <a:spcPts val="0"/>
              </a:spcAft>
              <a:buNone/>
            </a:pPr>
            <a:r>
              <a:rPr lang="en-US" sz="1800" b="1">
                <a:solidFill>
                  <a:srgbClr val="000000"/>
                </a:solidFill>
                <a:latin typeface="Source Sans Pro" panose="020B0503030403020204" pitchFamily="34" charset="0"/>
                <a:ea typeface="Source Sans Pro" panose="020B0503030403020204" pitchFamily="34" charset="0"/>
                <a:cs typeface="Calibri"/>
                <a:sym typeface="Calibri"/>
              </a:rPr>
              <a:t>How did we work together? </a:t>
            </a:r>
            <a:endParaRPr lang="en-US" sz="1800" b="1">
              <a:solidFill>
                <a:schemeClr val="accent6">
                  <a:lumMod val="75000"/>
                </a:schemeClr>
              </a:solidFill>
              <a:latin typeface="Source Sans Pro" panose="020B0503030403020204" pitchFamily="34" charset="0"/>
              <a:ea typeface="Source Sans Pro" panose="020B0503030403020204" pitchFamily="34" charset="0"/>
              <a:cs typeface="Calibri"/>
              <a:sym typeface="Calibri"/>
            </a:endParaRPr>
          </a:p>
        </p:txBody>
      </p:sp>
      <p:pic>
        <p:nvPicPr>
          <p:cNvPr id="16" name="Picture 15">
            <a:extLst>
              <a:ext uri="{FF2B5EF4-FFF2-40B4-BE49-F238E27FC236}">
                <a16:creationId xmlns:a16="http://schemas.microsoft.com/office/drawing/2014/main" id="{EAE189ED-07D2-B12A-2316-CF464F1246FE}"/>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655711" y="861769"/>
            <a:ext cx="1005840" cy="1005840"/>
          </a:xfrm>
          <a:prstGeom prst="rect">
            <a:avLst/>
          </a:prstGeom>
        </p:spPr>
      </p:pic>
      <p:sp>
        <p:nvSpPr>
          <p:cNvPr id="10" name="TextBox 9">
            <a:extLst>
              <a:ext uri="{FF2B5EF4-FFF2-40B4-BE49-F238E27FC236}">
                <a16:creationId xmlns:a16="http://schemas.microsoft.com/office/drawing/2014/main" id="{D8E7DD73-A66D-FBAD-C50E-1B10D7078CF0}"/>
              </a:ext>
            </a:extLst>
          </p:cNvPr>
          <p:cNvSpPr txBox="1"/>
          <p:nvPr/>
        </p:nvSpPr>
        <p:spPr>
          <a:xfrm>
            <a:off x="1898024" y="1975649"/>
            <a:ext cx="6331443" cy="1097280"/>
          </a:xfrm>
          <a:prstGeom prst="rect">
            <a:avLst/>
          </a:prstGeom>
          <a:noFill/>
          <a:ln>
            <a:solidFill>
              <a:srgbClr val="000000"/>
            </a:solidFill>
          </a:ln>
        </p:spPr>
        <p:txBody>
          <a:bodyPr wrap="square">
            <a:spAutoFit/>
          </a:bodyPr>
          <a:lstStyle/>
          <a:p>
            <a:pPr lvl="0">
              <a:lnSpc>
                <a:spcPct val="115000"/>
              </a:lnSpc>
            </a:pPr>
            <a:r>
              <a:rPr lang="en-US" sz="1800" b="1">
                <a:latin typeface="Source Sans Pro" panose="020B0503030403020204" pitchFamily="34" charset="0"/>
                <a:ea typeface="Source Sans Pro" panose="020B0503030403020204" pitchFamily="34" charset="0"/>
                <a:sym typeface="Calibri"/>
              </a:rPr>
              <a:t>What should we keep? </a:t>
            </a:r>
          </a:p>
        </p:txBody>
      </p:sp>
      <p:pic>
        <p:nvPicPr>
          <p:cNvPr id="17" name="Picture 16">
            <a:extLst>
              <a:ext uri="{FF2B5EF4-FFF2-40B4-BE49-F238E27FC236}">
                <a16:creationId xmlns:a16="http://schemas.microsoft.com/office/drawing/2014/main" id="{4177E5BB-B76C-0FDC-A1A9-97FF3998A647}"/>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5711" y="1993919"/>
            <a:ext cx="1005840" cy="1005840"/>
          </a:xfrm>
          <a:prstGeom prst="rect">
            <a:avLst/>
          </a:prstGeom>
        </p:spPr>
      </p:pic>
      <p:sp>
        <p:nvSpPr>
          <p:cNvPr id="12" name="TextBox 11">
            <a:extLst>
              <a:ext uri="{FF2B5EF4-FFF2-40B4-BE49-F238E27FC236}">
                <a16:creationId xmlns:a16="http://schemas.microsoft.com/office/drawing/2014/main" id="{E2725EB2-8774-6B67-A56F-EDE2736FF3D9}"/>
              </a:ext>
            </a:extLst>
          </p:cNvPr>
          <p:cNvSpPr txBox="1">
            <a:spLocks/>
          </p:cNvSpPr>
          <p:nvPr/>
        </p:nvSpPr>
        <p:spPr>
          <a:xfrm>
            <a:off x="1898024" y="3125664"/>
            <a:ext cx="6331443" cy="1097280"/>
          </a:xfrm>
          <a:prstGeom prst="rect">
            <a:avLst/>
          </a:prstGeom>
          <a:noFill/>
          <a:ln>
            <a:solidFill>
              <a:srgbClr val="000000"/>
            </a:solidFill>
          </a:ln>
        </p:spPr>
        <p:txBody>
          <a:bodyPr wrap="square">
            <a:spAutoFit/>
          </a:bodyPr>
          <a:lstStyle/>
          <a:p>
            <a:pPr lvl="0">
              <a:lnSpc>
                <a:spcPct val="115000"/>
              </a:lnSpc>
            </a:pPr>
            <a:r>
              <a:rPr lang="en-US" sz="1800" b="1">
                <a:latin typeface="Source Sans Pro" panose="020B0503030403020204" pitchFamily="34" charset="0"/>
                <a:ea typeface="Source Sans Pro" panose="020B0503030403020204" pitchFamily="34" charset="0"/>
                <a:sym typeface="Calibri"/>
              </a:rPr>
              <a:t>What should we change? </a:t>
            </a:r>
          </a:p>
        </p:txBody>
      </p:sp>
      <p:pic>
        <p:nvPicPr>
          <p:cNvPr id="22" name="Picture 21">
            <a:extLst>
              <a:ext uri="{FF2B5EF4-FFF2-40B4-BE49-F238E27FC236}">
                <a16:creationId xmlns:a16="http://schemas.microsoft.com/office/drawing/2014/main" id="{F93E1C87-4CBA-1F19-4A11-564608B30D4C}"/>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655711" y="3072929"/>
            <a:ext cx="1005840" cy="1036789"/>
          </a:xfrm>
          <a:prstGeom prst="rect">
            <a:avLst/>
          </a:prstGeom>
        </p:spPr>
      </p:pic>
    </p:spTree>
    <p:extLst>
      <p:ext uri="{BB962C8B-B14F-4D97-AF65-F5344CB8AC3E}">
        <p14:creationId xmlns:p14="http://schemas.microsoft.com/office/powerpoint/2010/main" val="1550765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9"/>
          <p:cNvSpPr txBox="1">
            <a:spLocks noGrp="1"/>
          </p:cNvSpPr>
          <p:nvPr>
            <p:ph type="title"/>
          </p:nvPr>
        </p:nvSpPr>
        <p:spPr>
          <a:xfrm>
            <a:off x="1411200" y="182880"/>
            <a:ext cx="6831847" cy="572700"/>
          </a:xfrm>
          <a:prstGeom prst="rect">
            <a:avLst/>
          </a:prstGeom>
        </p:spPr>
        <p:txBody>
          <a:bodyPr spcFirstLastPara="1" wrap="square" lIns="91425" tIns="91425" rIns="91425" bIns="91425" anchor="t" anchorCtr="0">
            <a:normAutofit fontScale="90000"/>
          </a:bodyPr>
          <a:lstStyle/>
          <a:p>
            <a:pPr marL="0" lvl="0" indent="0" algn="l" rtl="0">
              <a:lnSpc>
                <a:spcPct val="115000"/>
              </a:lnSpc>
              <a:spcBef>
                <a:spcPts val="0"/>
              </a:spcBef>
              <a:spcAft>
                <a:spcPts val="0"/>
              </a:spcAft>
              <a:buClr>
                <a:schemeClr val="dk1"/>
              </a:buClr>
              <a:buSzPct val="42307"/>
              <a:buFont typeface="Arial"/>
              <a:buNone/>
            </a:pPr>
            <a:r>
              <a:rPr lang="en" sz="2600" b="1">
                <a:solidFill>
                  <a:srgbClr val="000000"/>
                </a:solidFill>
                <a:cs typeface="Calibri"/>
                <a:sym typeface="Calibri"/>
              </a:rPr>
              <a:t>How team members helped the group</a:t>
            </a:r>
            <a:endParaRPr sz="2600">
              <a:solidFill>
                <a:srgbClr val="000000"/>
              </a:solidFill>
              <a:cs typeface="Calibri"/>
              <a:sym typeface="Calibri"/>
            </a:endParaRPr>
          </a:p>
        </p:txBody>
      </p:sp>
      <p:pic>
        <p:nvPicPr>
          <p:cNvPr id="2" name="Picture 1" descr="A person helping another person up a step.">
            <a:extLst>
              <a:ext uri="{FF2B5EF4-FFF2-40B4-BE49-F238E27FC236}">
                <a16:creationId xmlns:a16="http://schemas.microsoft.com/office/drawing/2014/main" id="{47E9EE76-500F-9D3D-2B6B-BAACA26E9BD6}"/>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82310" y="226690"/>
            <a:ext cx="528890" cy="528890"/>
          </a:xfrm>
          <a:prstGeom prst="rect">
            <a:avLst/>
          </a:prstGeom>
        </p:spPr>
      </p:pic>
      <p:sp>
        <p:nvSpPr>
          <p:cNvPr id="3" name="Content Placeholder 2">
            <a:extLst>
              <a:ext uri="{FF2B5EF4-FFF2-40B4-BE49-F238E27FC236}">
                <a16:creationId xmlns:a16="http://schemas.microsoft.com/office/drawing/2014/main" id="{357784A5-30B1-489A-AB54-01F19C398189}"/>
              </a:ext>
            </a:extLst>
          </p:cNvPr>
          <p:cNvSpPr>
            <a:spLocks noGrp="1"/>
          </p:cNvSpPr>
          <p:nvPr>
            <p:ph type="body" idx="1"/>
          </p:nvPr>
        </p:nvSpPr>
        <p:spPr>
          <a:xfrm>
            <a:off x="914400" y="740944"/>
            <a:ext cx="7249447" cy="1742027"/>
          </a:xfrm>
        </p:spPr>
        <p:txBody>
          <a:bodyPr>
            <a:noAutofit/>
          </a:bodyPr>
          <a:lstStyle/>
          <a:p>
            <a:pPr marL="0" indent="0">
              <a:lnSpc>
                <a:spcPct val="150000"/>
              </a:lnSpc>
              <a:buNone/>
            </a:pPr>
            <a:r>
              <a:rPr lang="en" sz="1800">
                <a:cs typeface="Calibri"/>
                <a:sym typeface="Calibri"/>
              </a:rPr>
              <a:t>When we think about how everyone helped the group, we celebrate our teamwork. Thinking about how everyone helps the group also can help everyone feel more connected to the project, because they can see how they are making a difference. </a:t>
            </a:r>
            <a:endParaRPr lang="en-US" sz="1800"/>
          </a:p>
        </p:txBody>
      </p:sp>
      <p:graphicFrame>
        <p:nvGraphicFramePr>
          <p:cNvPr id="4" name="Table 3" descr="Write the names of people who helped the group and how they helped in this table.">
            <a:extLst>
              <a:ext uri="{FF2B5EF4-FFF2-40B4-BE49-F238E27FC236}">
                <a16:creationId xmlns:a16="http://schemas.microsoft.com/office/drawing/2014/main" id="{CB8B6CCD-FF9F-A8C2-FF54-55C3927212D2}"/>
              </a:ext>
            </a:extLst>
          </p:cNvPr>
          <p:cNvGraphicFramePr>
            <a:graphicFrameLocks noGrp="1"/>
          </p:cNvGraphicFramePr>
          <p:nvPr>
            <p:extLst>
              <p:ext uri="{D42A27DB-BD31-4B8C-83A1-F6EECF244321}">
                <p14:modId xmlns:p14="http://schemas.microsoft.com/office/powerpoint/2010/main" val="7084563"/>
              </p:ext>
            </p:extLst>
          </p:nvPr>
        </p:nvGraphicFramePr>
        <p:xfrm>
          <a:off x="882310" y="2571750"/>
          <a:ext cx="7360737" cy="1846576"/>
        </p:xfrm>
        <a:graphic>
          <a:graphicData uri="http://schemas.openxmlformats.org/drawingml/2006/table">
            <a:tbl>
              <a:tblPr firstRow="1" bandRow="1">
                <a:tableStyleId>{C4FAA6F1-C21A-49D2-A039-ACE8729FA573}</a:tableStyleId>
              </a:tblPr>
              <a:tblGrid>
                <a:gridCol w="2507140">
                  <a:extLst>
                    <a:ext uri="{9D8B030D-6E8A-4147-A177-3AD203B41FA5}">
                      <a16:colId xmlns:a16="http://schemas.microsoft.com/office/drawing/2014/main" val="3180451590"/>
                    </a:ext>
                  </a:extLst>
                </a:gridCol>
                <a:gridCol w="4853597">
                  <a:extLst>
                    <a:ext uri="{9D8B030D-6E8A-4147-A177-3AD203B41FA5}">
                      <a16:colId xmlns:a16="http://schemas.microsoft.com/office/drawing/2014/main" val="271246928"/>
                    </a:ext>
                  </a:extLst>
                </a:gridCol>
              </a:tblGrid>
              <a:tr h="383536">
                <a:tc>
                  <a:txBody>
                    <a:bodyPr/>
                    <a:lstStyle/>
                    <a:p>
                      <a:r>
                        <a:rPr lang="en" sz="1400" b="1">
                          <a:latin typeface="Source Sans Pro" panose="020B0503030403020204" pitchFamily="34" charset="0"/>
                          <a:ea typeface="Source Sans Pro" panose="020B0503030403020204" pitchFamily="34" charset="0"/>
                          <a:cs typeface="Calibri"/>
                          <a:sym typeface="Calibri"/>
                        </a:rPr>
                        <a:t>Name</a:t>
                      </a:r>
                      <a:endParaRPr lang="en-US"/>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a:latin typeface="Source Sans Pro" panose="020B0503030403020204" pitchFamily="34" charset="0"/>
                          <a:ea typeface="Source Sans Pro" panose="020B0503030403020204" pitchFamily="34" charset="0"/>
                          <a:cs typeface="Calibri"/>
                          <a:sym typeface="Calibri"/>
                        </a:rPr>
                        <a:t>This person helped the group by….      </a:t>
                      </a:r>
                    </a:p>
                  </a:txBody>
                  <a:tcPr/>
                </a:tc>
                <a:extLst>
                  <a:ext uri="{0D108BD9-81ED-4DB2-BD59-A6C34878D82A}">
                    <a16:rowId xmlns:a16="http://schemas.microsoft.com/office/drawing/2014/main" val="3605938066"/>
                  </a:ext>
                </a:extLst>
              </a:tr>
              <a:tr h="731520">
                <a:tc>
                  <a:txBody>
                    <a:bodyPr/>
                    <a:lstStyle/>
                    <a:p>
                      <a:endParaRPr lang="en-US"/>
                    </a:p>
                  </a:txBody>
                  <a:tcPr/>
                </a:tc>
                <a:tc>
                  <a:txBody>
                    <a:bodyPr/>
                    <a:lstStyle/>
                    <a:p>
                      <a:endParaRPr lang="en-US"/>
                    </a:p>
                  </a:txBody>
                  <a:tcPr/>
                </a:tc>
                <a:extLst>
                  <a:ext uri="{0D108BD9-81ED-4DB2-BD59-A6C34878D82A}">
                    <a16:rowId xmlns:a16="http://schemas.microsoft.com/office/drawing/2014/main" val="2408894760"/>
                  </a:ext>
                </a:extLst>
              </a:tr>
              <a:tr h="731520">
                <a:tc>
                  <a:txBody>
                    <a:bodyPr/>
                    <a:lstStyle/>
                    <a:p>
                      <a:endParaRPr lang="en-US"/>
                    </a:p>
                  </a:txBody>
                  <a:tcPr/>
                </a:tc>
                <a:tc>
                  <a:txBody>
                    <a:bodyPr/>
                    <a:lstStyle/>
                    <a:p>
                      <a:endParaRPr lang="en-US"/>
                    </a:p>
                  </a:txBody>
                  <a:tcPr/>
                </a:tc>
                <a:extLst>
                  <a:ext uri="{0D108BD9-81ED-4DB2-BD59-A6C34878D82A}">
                    <a16:rowId xmlns:a16="http://schemas.microsoft.com/office/drawing/2014/main" val="4002625309"/>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1"/>
          <p:cNvSpPr txBox="1">
            <a:spLocks noGrp="1"/>
          </p:cNvSpPr>
          <p:nvPr>
            <p:ph type="title"/>
          </p:nvPr>
        </p:nvSpPr>
        <p:spPr>
          <a:xfrm>
            <a:off x="1900800" y="182880"/>
            <a:ext cx="6342247" cy="572700"/>
          </a:xfrm>
          <a:prstGeom prst="rect">
            <a:avLst/>
          </a:prstGeom>
        </p:spPr>
        <p:txBody>
          <a:bodyPr spcFirstLastPara="1" wrap="square" lIns="91425" tIns="91425" rIns="91425" bIns="91425" anchor="t" anchorCtr="0">
            <a:normAutofit fontScale="90000"/>
          </a:bodyPr>
          <a:lstStyle/>
          <a:p>
            <a:pPr marL="0" lvl="0" indent="0" algn="l" rtl="0">
              <a:lnSpc>
                <a:spcPct val="107916"/>
              </a:lnSpc>
              <a:spcBef>
                <a:spcPts val="0"/>
              </a:spcBef>
              <a:spcAft>
                <a:spcPts val="800"/>
              </a:spcAft>
              <a:buClr>
                <a:schemeClr val="dk1"/>
              </a:buClr>
              <a:buSzPts val="1100"/>
              <a:buFont typeface="Arial"/>
              <a:buNone/>
            </a:pPr>
            <a:r>
              <a:rPr lang="en" sz="2500" b="1">
                <a:solidFill>
                  <a:srgbClr val="000000"/>
                </a:solidFill>
                <a:latin typeface="Source Sans Pro" panose="020B0503030403020204" pitchFamily="34" charset="0"/>
                <a:ea typeface="Source Sans Pro" panose="020B0503030403020204" pitchFamily="34" charset="0"/>
              </a:rPr>
              <a:t>Thinking about representation</a:t>
            </a:r>
            <a:endParaRPr sz="2500">
              <a:solidFill>
                <a:srgbClr val="000000"/>
              </a:solidFill>
              <a:latin typeface="Source Sans Pro" panose="020B0503030403020204" pitchFamily="34" charset="0"/>
              <a:ea typeface="Source Sans Pro" panose="020B0503030403020204" pitchFamily="34" charset="0"/>
            </a:endParaRPr>
          </a:p>
        </p:txBody>
      </p:sp>
      <p:sp>
        <p:nvSpPr>
          <p:cNvPr id="122" name="Google Shape;122;p21"/>
          <p:cNvSpPr txBox="1">
            <a:spLocks noGrp="1"/>
          </p:cNvSpPr>
          <p:nvPr>
            <p:ph type="body" idx="1"/>
          </p:nvPr>
        </p:nvSpPr>
        <p:spPr>
          <a:xfrm>
            <a:off x="467524" y="939308"/>
            <a:ext cx="8208952" cy="3264884"/>
          </a:xfrm>
          <a:prstGeom prst="rect">
            <a:avLst/>
          </a:prstGeom>
        </p:spPr>
        <p:txBody>
          <a:bodyPr spcFirstLastPara="1" wrap="square" lIns="91425" tIns="91425" rIns="91425" bIns="91425" numCol="2" spcCol="182880" anchor="t" anchorCtr="0">
            <a:noAutofit/>
          </a:bodyPr>
          <a:lstStyle/>
          <a:p>
            <a:pPr marL="0" indent="0">
              <a:lnSpc>
                <a:spcPct val="150000"/>
              </a:lnSpc>
              <a:buClr>
                <a:schemeClr val="dk1"/>
              </a:buClr>
              <a:buSzPts val="1100"/>
              <a:buNone/>
            </a:pPr>
            <a:r>
              <a:rPr lang="en-US" sz="1600" kern="100">
                <a:solidFill>
                  <a:srgbClr val="000000"/>
                </a:solidFill>
                <a:effectLst/>
                <a:latin typeface="Source Sans Pro" panose="020B0503030403020204" pitchFamily="34" charset="0"/>
                <a:ea typeface="Source Sans Pro" panose="020B0503030403020204" pitchFamily="34" charset="0"/>
                <a:cs typeface="Arial"/>
              </a:rPr>
              <a:t>When we think about</a:t>
            </a:r>
            <a:r>
              <a:rPr lang="en-US" sz="1600" b="1" kern="100">
                <a:solidFill>
                  <a:srgbClr val="000000"/>
                </a:solidFill>
                <a:effectLst/>
                <a:latin typeface="Source Sans Pro" panose="020B0503030403020204" pitchFamily="34" charset="0"/>
                <a:ea typeface="Source Sans Pro" panose="020B0503030403020204" pitchFamily="34" charset="0"/>
                <a:cs typeface="Arial"/>
              </a:rPr>
              <a:t> </a:t>
            </a:r>
            <a:r>
              <a:rPr lang="en-US" sz="1600" b="1" kern="100">
                <a:solidFill>
                  <a:srgbClr val="000000"/>
                </a:solidFill>
                <a:latin typeface="Source Sans Pro" panose="020B0503030403020204" pitchFamily="34" charset="0"/>
                <a:ea typeface="Source Sans Pro" panose="020B0503030403020204" pitchFamily="34" charset="0"/>
                <a:cs typeface="Arial"/>
              </a:rPr>
              <a:t>representation</a:t>
            </a:r>
            <a:r>
              <a:rPr lang="en-US" sz="1600" kern="100">
                <a:solidFill>
                  <a:srgbClr val="000000"/>
                </a:solidFill>
                <a:effectLst/>
                <a:latin typeface="Source Sans Pro" panose="020B0503030403020204" pitchFamily="34" charset="0"/>
                <a:ea typeface="Source Sans Pro" panose="020B0503030403020204" pitchFamily="34" charset="0"/>
                <a:cs typeface="Arial"/>
              </a:rPr>
              <a:t>, we are thinking about people who have all types of races, genders, ages, disabilities, religions, and live in different places.</a:t>
            </a:r>
            <a:endParaRPr lang="en" sz="1600">
              <a:solidFill>
                <a:srgbClr val="000000"/>
              </a:solidFill>
              <a:latin typeface="Source Sans Pro" panose="020B0503030403020204" pitchFamily="34" charset="0"/>
              <a:ea typeface="Source Sans Pro" panose="020B0503030403020204" pitchFamily="34" charset="0"/>
            </a:endParaRPr>
          </a:p>
          <a:p>
            <a:pPr marL="0" lvl="0" indent="0" algn="l" rtl="0">
              <a:lnSpc>
                <a:spcPct val="150000"/>
              </a:lnSpc>
              <a:spcBef>
                <a:spcPts val="0"/>
              </a:spcBef>
              <a:spcAft>
                <a:spcPts val="0"/>
              </a:spcAft>
              <a:buClr>
                <a:schemeClr val="dk1"/>
              </a:buClr>
              <a:buSzPts val="1100"/>
              <a:buFont typeface="Arial"/>
              <a:buNone/>
            </a:pPr>
            <a:r>
              <a:rPr lang="en" sz="1600">
                <a:solidFill>
                  <a:srgbClr val="000000"/>
                </a:solidFill>
                <a:latin typeface="Source Sans Pro" panose="020B0503030403020204" pitchFamily="34" charset="0"/>
                <a:ea typeface="Source Sans Pro" panose="020B0503030403020204" pitchFamily="34" charset="0"/>
              </a:rPr>
              <a:t>It is important to make sure our research is respectful to everyone and includes everyone. </a:t>
            </a:r>
            <a:endParaRPr lang="en-US" sz="1600" b="1">
              <a:solidFill>
                <a:schemeClr val="dk1"/>
              </a:solidFill>
              <a:latin typeface="Source Sans Pro" panose="020B0503030403020204" pitchFamily="34" charset="0"/>
              <a:ea typeface="Source Sans Pro" panose="020B0503030403020204" pitchFamily="34" charset="0"/>
            </a:endParaRPr>
          </a:p>
          <a:p>
            <a:pPr marL="285750" indent="-285750">
              <a:lnSpc>
                <a:spcPct val="150000"/>
              </a:lnSpc>
              <a:spcAft>
                <a:spcPts val="800"/>
              </a:spcAft>
              <a:buFont typeface="Arial" panose="020B0604020202020204" pitchFamily="34" charset="0"/>
              <a:buChar char="•"/>
            </a:pPr>
            <a:r>
              <a:rPr lang="en-US" sz="1600" kern="100">
                <a:solidFill>
                  <a:srgbClr val="000000"/>
                </a:solidFill>
                <a:effectLst/>
                <a:latin typeface="Source Sans Pro" panose="020B0503030403020204" pitchFamily="34" charset="0"/>
                <a:ea typeface="Source Sans Pro" panose="020B0503030403020204" pitchFamily="34" charset="0"/>
                <a:cs typeface="Arial" panose="020B0604020202020204" pitchFamily="34" charset="0"/>
              </a:rPr>
              <a:t>Did we think about how people with different backgrounds may feel about our research? </a:t>
            </a:r>
          </a:p>
          <a:p>
            <a:pPr marL="285750" indent="-285750">
              <a:lnSpc>
                <a:spcPct val="150000"/>
              </a:lnSpc>
              <a:buFont typeface="Arial" panose="020B0604020202020204" pitchFamily="34" charset="0"/>
              <a:buChar char="•"/>
            </a:pPr>
            <a:r>
              <a:rPr lang="en-US" sz="1600" kern="100">
                <a:solidFill>
                  <a:srgbClr val="000000"/>
                </a:solidFill>
                <a:effectLst/>
                <a:latin typeface="Source Sans Pro" panose="020B0503030403020204" pitchFamily="34" charset="0"/>
                <a:ea typeface="Source Sans Pro" panose="020B0503030403020204" pitchFamily="34" charset="0"/>
                <a:cs typeface="Arial" panose="020B0604020202020204" pitchFamily="34" charset="0"/>
              </a:rPr>
              <a:t>Did we think about how people with different backgrounds may use what we made or are making?</a:t>
            </a:r>
          </a:p>
          <a:p>
            <a:pPr marL="285750" indent="-285750">
              <a:lnSpc>
                <a:spcPct val="150000"/>
              </a:lnSpc>
              <a:buFont typeface="Arial" panose="020B0604020202020204" pitchFamily="34" charset="0"/>
              <a:buChar char="•"/>
            </a:pPr>
            <a:r>
              <a:rPr lang="en-US" sz="1600" kern="100">
                <a:solidFill>
                  <a:srgbClr val="000000"/>
                </a:solidFill>
                <a:effectLst/>
                <a:latin typeface="Source Sans Pro" panose="020B0503030403020204" pitchFamily="34" charset="0"/>
                <a:ea typeface="Source Sans Pro" panose="020B0503030403020204" pitchFamily="34" charset="0"/>
                <a:cs typeface="Arial" panose="020B0604020202020204" pitchFamily="34" charset="0"/>
              </a:rPr>
              <a:t>Did we think about how people with different backgrounds may feel about the decisions we made?</a:t>
            </a:r>
          </a:p>
          <a:p>
            <a:pPr marL="285750" indent="-285750">
              <a:lnSpc>
                <a:spcPct val="150000"/>
              </a:lnSpc>
              <a:spcAft>
                <a:spcPts val="800"/>
              </a:spcAft>
              <a:buFont typeface="Arial" panose="020B0604020202020204" pitchFamily="34" charset="0"/>
              <a:buChar char="•"/>
            </a:pPr>
            <a:r>
              <a:rPr lang="en-US" sz="1600" kern="100">
                <a:solidFill>
                  <a:srgbClr val="000000"/>
                </a:solidFill>
                <a:effectLst/>
                <a:latin typeface="Source Sans Pro" panose="020B0503030403020204" pitchFamily="34" charset="0"/>
                <a:ea typeface="Source Sans Pro" panose="020B0503030403020204" pitchFamily="34" charset="0"/>
                <a:cs typeface="Arial"/>
              </a:rPr>
              <a:t>Did we think about what we are doing will work for people with different backgrounds?</a:t>
            </a:r>
          </a:p>
        </p:txBody>
      </p:sp>
      <p:pic>
        <p:nvPicPr>
          <p:cNvPr id="2" name="Picture 1">
            <a:extLst>
              <a:ext uri="{FF2B5EF4-FFF2-40B4-BE49-F238E27FC236}">
                <a16:creationId xmlns:a16="http://schemas.microsoft.com/office/drawing/2014/main" id="{CEFA8FEB-F3E3-4D83-EEAB-2B3D9F1FE703}"/>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l="4000" r="8888" b="16753"/>
          <a:stretch>
            <a:fillRect/>
          </a:stretch>
        </p:blipFill>
        <p:spPr>
          <a:xfrm>
            <a:off x="986400" y="98365"/>
            <a:ext cx="914400" cy="74172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D9B1F-D1DA-EDC9-BADF-456F7C3C8322}"/>
              </a:ext>
            </a:extLst>
          </p:cNvPr>
          <p:cNvSpPr>
            <a:spLocks noGrp="1"/>
          </p:cNvSpPr>
          <p:nvPr>
            <p:ph type="title"/>
          </p:nvPr>
        </p:nvSpPr>
        <p:spPr/>
        <p:txBody>
          <a:bodyPr>
            <a:normAutofit fontScale="90000"/>
          </a:bodyPr>
          <a:lstStyle/>
          <a:p>
            <a:r>
              <a:rPr lang="en-US">
                <a:solidFill>
                  <a:srgbClr val="000000"/>
                </a:solidFill>
                <a:latin typeface="Source Sans Pro" panose="020B0503030403020204" pitchFamily="34" charset="0"/>
                <a:ea typeface="Source Sans Pro" panose="020B0503030403020204" pitchFamily="34" charset="0"/>
              </a:rPr>
              <a:t>Directions</a:t>
            </a:r>
          </a:p>
        </p:txBody>
      </p:sp>
      <p:sp>
        <p:nvSpPr>
          <p:cNvPr id="3" name="Text Placeholder 2">
            <a:extLst>
              <a:ext uri="{FF2B5EF4-FFF2-40B4-BE49-F238E27FC236}">
                <a16:creationId xmlns:a16="http://schemas.microsoft.com/office/drawing/2014/main" id="{7D97FF27-56E7-5172-AFA6-2AA72A5854A4}"/>
              </a:ext>
            </a:extLst>
          </p:cNvPr>
          <p:cNvSpPr>
            <a:spLocks noGrp="1"/>
          </p:cNvSpPr>
          <p:nvPr>
            <p:ph type="body" idx="1"/>
          </p:nvPr>
        </p:nvSpPr>
        <p:spPr/>
        <p:txBody>
          <a:bodyPr>
            <a:noAutofit/>
          </a:bodyPr>
          <a:lstStyle/>
          <a:p>
            <a:pPr>
              <a:lnSpc>
                <a:spcPct val="150000"/>
              </a:lnSpc>
            </a:pPr>
            <a:r>
              <a:rPr lang="en-US" sz="1800">
                <a:solidFill>
                  <a:srgbClr val="000000"/>
                </a:solidFill>
                <a:latin typeface="Source Sans Pro" panose="020B0503030403020204" pitchFamily="34" charset="0"/>
                <a:ea typeface="Source Sans Pro" panose="020B0503030403020204" pitchFamily="34" charset="0"/>
              </a:rPr>
              <a:t>You can use these slides as a meeting agenda and to record notes during your meeting.</a:t>
            </a:r>
          </a:p>
          <a:p>
            <a:pPr>
              <a:lnSpc>
                <a:spcPct val="150000"/>
              </a:lnSpc>
            </a:pPr>
            <a:r>
              <a:rPr lang="en-US" sz="1800">
                <a:solidFill>
                  <a:srgbClr val="000000"/>
                </a:solidFill>
                <a:latin typeface="Source Sans Pro" panose="020B0503030403020204" pitchFamily="34" charset="0"/>
                <a:ea typeface="Source Sans Pro" panose="020B0503030403020204" pitchFamily="34" charset="0"/>
              </a:rPr>
              <a:t>Slide 4-5: Make a meeting agenda</a:t>
            </a:r>
          </a:p>
          <a:p>
            <a:pPr>
              <a:lnSpc>
                <a:spcPct val="150000"/>
              </a:lnSpc>
            </a:pPr>
            <a:r>
              <a:rPr lang="en-US" sz="1800">
                <a:solidFill>
                  <a:srgbClr val="000000"/>
                </a:solidFill>
                <a:latin typeface="Source Sans Pro" panose="020B0503030403020204" pitchFamily="34" charset="0"/>
                <a:ea typeface="Source Sans Pro" panose="020B0503030403020204" pitchFamily="34" charset="0"/>
              </a:rPr>
              <a:t>Slides 7-8: Note-taking slides organized by meeting topic</a:t>
            </a:r>
          </a:p>
          <a:p>
            <a:pPr>
              <a:lnSpc>
                <a:spcPct val="150000"/>
              </a:lnSpc>
            </a:pPr>
            <a:r>
              <a:rPr lang="en-US" sz="1800">
                <a:solidFill>
                  <a:srgbClr val="000000"/>
                </a:solidFill>
                <a:latin typeface="Source Sans Pro" panose="020B0503030403020204" pitchFamily="34" charset="0"/>
                <a:ea typeface="Source Sans Pro" panose="020B0503030403020204" pitchFamily="34" charset="0"/>
              </a:rPr>
              <a:t>Slide 10: Planning for the next meeting</a:t>
            </a:r>
          </a:p>
          <a:p>
            <a:pPr>
              <a:lnSpc>
                <a:spcPct val="150000"/>
              </a:lnSpc>
            </a:pPr>
            <a:r>
              <a:rPr lang="en-US" sz="1800">
                <a:solidFill>
                  <a:srgbClr val="000000"/>
                </a:solidFill>
                <a:latin typeface="Source Sans Pro" panose="020B0503030403020204" pitchFamily="34" charset="0"/>
                <a:ea typeface="Source Sans Pro" panose="020B0503030403020204" pitchFamily="34" charset="0"/>
              </a:rPr>
              <a:t>Slides 12-14: Meeting wrap up slides</a:t>
            </a:r>
          </a:p>
          <a:p>
            <a:pPr lvl="1">
              <a:lnSpc>
                <a:spcPct val="150000"/>
              </a:lnSpc>
            </a:pPr>
            <a:r>
              <a:rPr lang="en-US" sz="1600">
                <a:solidFill>
                  <a:srgbClr val="000000"/>
                </a:solidFill>
                <a:latin typeface="Source Sans Pro" panose="020B0503030403020204" pitchFamily="34" charset="0"/>
                <a:ea typeface="Source Sans Pro" panose="020B0503030403020204" pitchFamily="34" charset="0"/>
              </a:rPr>
              <a:t>Pick the slide(s) that are a good fit for your team</a:t>
            </a:r>
          </a:p>
        </p:txBody>
      </p:sp>
    </p:spTree>
    <p:extLst>
      <p:ext uri="{BB962C8B-B14F-4D97-AF65-F5344CB8AC3E}">
        <p14:creationId xmlns:p14="http://schemas.microsoft.com/office/powerpoint/2010/main" val="667190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D738C-F303-AD3C-9CF4-0317255E5B70}"/>
              </a:ext>
            </a:extLst>
          </p:cNvPr>
          <p:cNvSpPr>
            <a:spLocks noGrp="1"/>
          </p:cNvSpPr>
          <p:nvPr>
            <p:ph type="title"/>
          </p:nvPr>
        </p:nvSpPr>
        <p:spPr/>
        <p:txBody>
          <a:bodyPr/>
          <a:lstStyle/>
          <a:p>
            <a:r>
              <a:rPr lang="en-US" dirty="0">
                <a:solidFill>
                  <a:srgbClr val="000000"/>
                </a:solidFill>
              </a:rPr>
              <a:t>Meeting Agenda Slides</a:t>
            </a:r>
          </a:p>
        </p:txBody>
      </p:sp>
    </p:spTree>
    <p:extLst>
      <p:ext uri="{BB962C8B-B14F-4D97-AF65-F5344CB8AC3E}">
        <p14:creationId xmlns:p14="http://schemas.microsoft.com/office/powerpoint/2010/main" val="388936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3" name="Title 2">
            <a:extLst>
              <a:ext uri="{FF2B5EF4-FFF2-40B4-BE49-F238E27FC236}">
                <a16:creationId xmlns:a16="http://schemas.microsoft.com/office/drawing/2014/main" id="{F2E1406C-D407-3211-7C04-989BD9B10AE8}"/>
              </a:ext>
            </a:extLst>
          </p:cNvPr>
          <p:cNvSpPr>
            <a:spLocks noGrp="1"/>
          </p:cNvSpPr>
          <p:nvPr>
            <p:ph type="title"/>
          </p:nvPr>
        </p:nvSpPr>
        <p:spPr/>
        <p:txBody>
          <a:bodyPr>
            <a:normAutofit fontScale="90000"/>
          </a:bodyPr>
          <a:lstStyle/>
          <a:p>
            <a:r>
              <a:rPr lang="en-US"/>
              <a:t>Meeting Agenda</a:t>
            </a:r>
          </a:p>
        </p:txBody>
      </p:sp>
      <p:sp>
        <p:nvSpPr>
          <p:cNvPr id="6" name="TextBox 5">
            <a:extLst>
              <a:ext uri="{FF2B5EF4-FFF2-40B4-BE49-F238E27FC236}">
                <a16:creationId xmlns:a16="http://schemas.microsoft.com/office/drawing/2014/main" id="{26040244-11C9-D722-9530-ABE1B4D058FC}"/>
              </a:ext>
            </a:extLst>
          </p:cNvPr>
          <p:cNvSpPr txBox="1"/>
          <p:nvPr/>
        </p:nvSpPr>
        <p:spPr>
          <a:xfrm>
            <a:off x="2185649" y="825636"/>
            <a:ext cx="6050674" cy="822960"/>
          </a:xfrm>
          <a:prstGeom prst="rect">
            <a:avLst/>
          </a:prstGeom>
          <a:noFill/>
          <a:ln>
            <a:solidFill>
              <a:srgbClr val="000000"/>
            </a:solidFill>
          </a:ln>
        </p:spPr>
        <p:txBody>
          <a:bodyPr wrap="square">
            <a:spAutoFit/>
          </a:bodyPr>
          <a:lstStyle/>
          <a:p>
            <a:pPr marL="0" lvl="0" indent="0" algn="l" rtl="0">
              <a:lnSpc>
                <a:spcPct val="115000"/>
              </a:lnSpc>
              <a:spcBef>
                <a:spcPts val="0"/>
              </a:spcBef>
              <a:spcAft>
                <a:spcPts val="0"/>
              </a:spcAft>
              <a:buNone/>
            </a:pPr>
            <a:r>
              <a:rPr lang="en-US" sz="1800" b="1">
                <a:solidFill>
                  <a:srgbClr val="000000"/>
                </a:solidFill>
                <a:latin typeface="Source Sans Pro" panose="020B0503030403020204" pitchFamily="34" charset="0"/>
                <a:ea typeface="Source Sans Pro" panose="020B0503030403020204" pitchFamily="34" charset="0"/>
                <a:cs typeface="Calibri"/>
                <a:sym typeface="Calibri"/>
              </a:rPr>
              <a:t>Date and time of meeting:</a:t>
            </a:r>
          </a:p>
          <a:p>
            <a:pPr marL="0" lvl="0" indent="0" algn="l" rtl="0">
              <a:lnSpc>
                <a:spcPct val="115000"/>
              </a:lnSpc>
              <a:spcBef>
                <a:spcPts val="0"/>
              </a:spcBef>
              <a:spcAft>
                <a:spcPts val="0"/>
              </a:spcAft>
              <a:buNone/>
            </a:pPr>
            <a:r>
              <a:rPr lang="en-US" sz="1600" b="0" i="0" u="none" strike="noStrike" cap="none">
                <a:solidFill>
                  <a:schemeClr val="accent6">
                    <a:lumMod val="75000"/>
                  </a:schemeClr>
                </a:solidFill>
                <a:effectLst/>
                <a:latin typeface="Source Sans Pro" panose="020B0503030403020204" pitchFamily="34" charset="0"/>
                <a:ea typeface="Source Sans Pro" panose="020B0503030403020204" pitchFamily="34" charset="0"/>
                <a:cs typeface="Arial"/>
                <a:sym typeface="Arial"/>
              </a:rPr>
              <a:t>[include time zones for all team members]</a:t>
            </a:r>
            <a:r>
              <a:rPr lang="en-US" sz="1800">
                <a:solidFill>
                  <a:schemeClr val="accent6">
                    <a:lumMod val="75000"/>
                  </a:schemeClr>
                </a:solidFill>
                <a:effectLst/>
                <a:latin typeface="Source Sans Pro" panose="020B0503030403020204" pitchFamily="34" charset="0"/>
                <a:ea typeface="Source Sans Pro" panose="020B0503030403020204" pitchFamily="34" charset="0"/>
              </a:rPr>
              <a:t> </a:t>
            </a:r>
            <a:endParaRPr lang="en-US" sz="1800" b="1">
              <a:solidFill>
                <a:schemeClr val="accent6">
                  <a:lumMod val="75000"/>
                </a:schemeClr>
              </a:solidFill>
              <a:latin typeface="Source Sans Pro" panose="020B0503030403020204" pitchFamily="34" charset="0"/>
              <a:ea typeface="Source Sans Pro" panose="020B0503030403020204" pitchFamily="34" charset="0"/>
              <a:cs typeface="Calibri"/>
              <a:sym typeface="Calibri"/>
            </a:endParaRPr>
          </a:p>
        </p:txBody>
      </p:sp>
      <p:pic>
        <p:nvPicPr>
          <p:cNvPr id="61" name="Google Shape;61;p14" descr="A calendar and a clock."/>
          <p:cNvPicPr preferRelativeResize="0">
            <a:picLocks noChangeAspect="1"/>
          </p:cNvPicPr>
          <p:nvPr/>
        </p:nvPicPr>
        <p:blipFill rotWithShape="1">
          <a:blip r:embed="rId3">
            <a:alphaModFix/>
          </a:blip>
          <a:srcRect l="11762" t="17647" r="7062" b="10585"/>
          <a:stretch/>
        </p:blipFill>
        <p:spPr>
          <a:xfrm>
            <a:off x="1081332" y="854852"/>
            <a:ext cx="731520" cy="646707"/>
          </a:xfrm>
          <a:prstGeom prst="rect">
            <a:avLst/>
          </a:prstGeom>
          <a:noFill/>
          <a:ln>
            <a:noFill/>
          </a:ln>
        </p:spPr>
      </p:pic>
      <p:sp>
        <p:nvSpPr>
          <p:cNvPr id="8" name="TextBox 7">
            <a:extLst>
              <a:ext uri="{FF2B5EF4-FFF2-40B4-BE49-F238E27FC236}">
                <a16:creationId xmlns:a16="http://schemas.microsoft.com/office/drawing/2014/main" id="{70EEA5D6-F6DE-1AE5-BCCD-8568BBBD1639}"/>
              </a:ext>
            </a:extLst>
          </p:cNvPr>
          <p:cNvSpPr txBox="1"/>
          <p:nvPr/>
        </p:nvSpPr>
        <p:spPr>
          <a:xfrm>
            <a:off x="2185649" y="1748790"/>
            <a:ext cx="6053328" cy="822960"/>
          </a:xfrm>
          <a:prstGeom prst="rect">
            <a:avLst/>
          </a:prstGeom>
          <a:noFill/>
          <a:ln>
            <a:solidFill>
              <a:srgbClr val="000000"/>
            </a:solidFill>
          </a:ln>
        </p:spPr>
        <p:txBody>
          <a:bodyPr wrap="square">
            <a:spAutoFit/>
          </a:bodyPr>
          <a:lstStyle/>
          <a:p>
            <a:pPr marL="0" marR="0">
              <a:lnSpc>
                <a:spcPct val="115000"/>
              </a:lnSpc>
              <a:spcAft>
                <a:spcPts val="800"/>
              </a:spcAft>
              <a:buNone/>
            </a:pPr>
            <a:r>
              <a:rPr lang="en-US" sz="1800" b="1" kern="100">
                <a:solidFill>
                  <a:srgbClr val="000000"/>
                </a:solidFill>
                <a:effectLst/>
                <a:latin typeface="Source Sans Pro" panose="020B0503030403020204" pitchFamily="34" charset="0"/>
                <a:ea typeface="Source Sans Pro" panose="020B0503030403020204" pitchFamily="34" charset="0"/>
                <a:cs typeface="Arial" panose="020B0604020202020204" pitchFamily="34" charset="0"/>
              </a:rPr>
              <a:t>Where we are meeting:</a:t>
            </a:r>
            <a:r>
              <a:rPr lang="en-US" sz="1800" kern="100">
                <a:solidFill>
                  <a:srgbClr val="000000"/>
                </a:solidFill>
                <a:effectLst/>
                <a:latin typeface="Source Sans Pro" panose="020B0503030403020204" pitchFamily="34" charset="0"/>
                <a:ea typeface="Source Sans Pro" panose="020B0503030403020204" pitchFamily="34" charset="0"/>
                <a:cs typeface="Arial" panose="020B0604020202020204" pitchFamily="34" charset="0"/>
              </a:rPr>
              <a:t> </a:t>
            </a:r>
          </a:p>
        </p:txBody>
      </p:sp>
      <p:grpSp>
        <p:nvGrpSpPr>
          <p:cNvPr id="13" name="Group 12" descr="virtual or in person">
            <a:extLst>
              <a:ext uri="{FF2B5EF4-FFF2-40B4-BE49-F238E27FC236}">
                <a16:creationId xmlns:a16="http://schemas.microsoft.com/office/drawing/2014/main" id="{40A02562-1D6F-BB1A-15C4-EC7364B6242F}"/>
              </a:ext>
            </a:extLst>
          </p:cNvPr>
          <p:cNvGrpSpPr>
            <a:grpSpLocks noChangeAspect="1"/>
          </p:cNvGrpSpPr>
          <p:nvPr/>
        </p:nvGrpSpPr>
        <p:grpSpPr>
          <a:xfrm>
            <a:off x="1081332" y="1749601"/>
            <a:ext cx="731520" cy="477448"/>
            <a:chOff x="914400" y="1813956"/>
            <a:chExt cx="914400" cy="596810"/>
          </a:xfrm>
        </p:grpSpPr>
        <p:pic>
          <p:nvPicPr>
            <p:cNvPr id="2" name="Picture 1" descr="A video icon. ">
              <a:extLst>
                <a:ext uri="{FF2B5EF4-FFF2-40B4-BE49-F238E27FC236}">
                  <a16:creationId xmlns:a16="http://schemas.microsoft.com/office/drawing/2014/main" id="{BDB8210E-163A-0AD4-9700-27346FC9F3C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14400" y="1883761"/>
              <a:ext cx="457200" cy="457200"/>
            </a:xfrm>
            <a:prstGeom prst="rect">
              <a:avLst/>
            </a:prstGeom>
          </p:spPr>
        </p:pic>
        <p:pic>
          <p:nvPicPr>
            <p:cNvPr id="4" name="Graphic 8" descr="A location icon. ">
              <a:extLst>
                <a:ext uri="{FF2B5EF4-FFF2-40B4-BE49-F238E27FC236}">
                  <a16:creationId xmlns:a16="http://schemas.microsoft.com/office/drawing/2014/main" id="{2E238E17-B953-2C37-0A47-4B126294B800}"/>
                </a:ext>
              </a:extLst>
            </p:cNvPr>
            <p:cNvPicPr>
              <a:picLocks noChangeAspect="1"/>
            </p:cNvPicPr>
            <p:nvPr/>
          </p:nvPicPr>
          <p:blipFill rotWithShape="1">
            <a:blip r:embed="rId5">
              <a:extLst>
                <a:ext uri="{FF2B5EF4-FFF2-40B4-BE49-F238E27FC236}">
                  <a16:creationId xmlns:wp="http://schemas.openxmlformats.org/drawingml/2006/wordprocessingDrawing" xmlns:wp14="http://schemas.microsoft.com/office/word/2010/wordprocessingDrawing" xmlns:pic="http://schemas.openxmlformats.org/drawingml/2006/picture" xmlns:mc="http://schemas.openxmlformats.org/markup-compatibility/2006" xmlns:arto="http://schemas.microsoft.com/office/word/2006/arto" xmlns:o="urn:schemas-microsoft-com:office:office" xmlns:v="urn:schemas-microsoft-com:vml" xmlns:w10="urn:schemas-microsoft-com:office:word" xmlns:w="http://schemas.openxmlformats.org/wordprocessingml/2006/main" xmlns:a14="http://schemas.microsoft.com/office/drawing/2010/main" xmlns:asvg="http://schemas.microsoft.com/office/drawing/2016/SVG/main" xmlns:a16="http://schemas.microsoft.com/office/drawing/2014/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sdtfl="http://schemas.microsoft.com/office/word/2024/wordml/sdtformatlock" xmlns:w16sdtdh="http://schemas.microsoft.com/office/word/2020/wordml/sdtdatahash" xmlns:w16du="http://schemas.microsoft.com/office/word/2023/wordml/word16du" xmlns:w16="http://schemas.microsoft.com/office/word/2018/wordml" xmlns:w16cid="http://schemas.microsoft.com/office/word/2016/wordml/cid" xmlns:w16cex="http://schemas.microsoft.com/office/word/2018/wordml/cex" xmlns:w15="http://schemas.microsoft.com/office/word/2012/wordml" xmlns:w14="http://schemas.microsoft.com/office/word/2010/wordml" xmlns:m="http://schemas.openxmlformats.org/officeDocument/2006/math" xmlns:oel="http://schemas.microsoft.com/office/2019/extlst" xmlns:am3d="http://schemas.microsoft.com/office/drawing/2017/model3d" xmlns:aink="http://schemas.microsoft.com/office/drawing/2016/ink"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lc="http://schemas.openxmlformats.org/drawingml/2006/lockedCanvas" xmlns="" id="{2F0F9AF3-4752-AE20-7C3F-85733210AF3A}"/>
                </a:ext>
              </a:extLst>
            </a:blip>
            <a:srcRect l="19178" t="5480" r="21918" b="17807"/>
            <a:stretch/>
          </p:blipFill>
          <p:spPr bwMode="auto">
            <a:xfrm>
              <a:off x="1371600" y="1813956"/>
              <a:ext cx="457200" cy="596810"/>
            </a:xfrm>
            <a:prstGeom prst="rect">
              <a:avLst/>
            </a:prstGeom>
            <a:ln>
              <a:noFill/>
            </a:ln>
            <a:extLst>
              <a:ext uri="{53640926-AAD7-44D8-BBD7-CCE9431645EC}">
                <a14:shadowObscured xmlns:a14="http://schemas.microsoft.com/office/drawing/2010/main"/>
              </a:ext>
            </a:extLst>
          </p:spPr>
        </p:pic>
      </p:grpSp>
      <p:sp>
        <p:nvSpPr>
          <p:cNvPr id="10" name="TextBox 9">
            <a:extLst>
              <a:ext uri="{FF2B5EF4-FFF2-40B4-BE49-F238E27FC236}">
                <a16:creationId xmlns:a16="http://schemas.microsoft.com/office/drawing/2014/main" id="{B029366E-A335-8FC6-8661-BA0C8E28EE67}"/>
              </a:ext>
            </a:extLst>
          </p:cNvPr>
          <p:cNvSpPr txBox="1"/>
          <p:nvPr/>
        </p:nvSpPr>
        <p:spPr>
          <a:xfrm>
            <a:off x="2185649" y="2671944"/>
            <a:ext cx="6053328" cy="822960"/>
          </a:xfrm>
          <a:prstGeom prst="rect">
            <a:avLst/>
          </a:prstGeom>
          <a:noFill/>
          <a:ln>
            <a:solidFill>
              <a:srgbClr val="000000"/>
            </a:solidFill>
          </a:ln>
        </p:spPr>
        <p:txBody>
          <a:bodyPr wrap="square">
            <a:spAutoFit/>
          </a:bodyPr>
          <a:lstStyle/>
          <a:p>
            <a:pPr marL="0" lvl="0" indent="0" algn="l" rtl="0">
              <a:lnSpc>
                <a:spcPct val="115000"/>
              </a:lnSpc>
              <a:spcBef>
                <a:spcPts val="0"/>
              </a:spcBef>
              <a:spcAft>
                <a:spcPts val="0"/>
              </a:spcAft>
              <a:buNone/>
            </a:pPr>
            <a:r>
              <a:rPr lang="en-US" sz="1800" b="1">
                <a:solidFill>
                  <a:srgbClr val="000000"/>
                </a:solidFill>
                <a:latin typeface="Source Sans Pro" panose="020B0503030403020204" pitchFamily="34" charset="0"/>
                <a:ea typeface="Source Sans Pro" panose="020B0503030403020204" pitchFamily="34" charset="0"/>
                <a:cs typeface="Calibri"/>
                <a:sym typeface="Calibri"/>
              </a:rPr>
              <a:t>Who </a:t>
            </a:r>
            <a:r>
              <a:rPr lang="en-US" sz="1800" b="1">
                <a:solidFill>
                  <a:srgbClr val="000000"/>
                </a:solidFill>
                <a:latin typeface="Source Sans Pro" panose="020B0503030403020204" pitchFamily="34" charset="0"/>
                <a:ea typeface="Source Sans Pro" panose="020B0503030403020204" pitchFamily="34" charset="0"/>
                <a:cs typeface="Calibri"/>
              </a:rPr>
              <a:t>is invited to the</a:t>
            </a:r>
            <a:r>
              <a:rPr lang="en-US" sz="1800" b="1">
                <a:solidFill>
                  <a:srgbClr val="000000"/>
                </a:solidFill>
                <a:latin typeface="Source Sans Pro" panose="020B0503030403020204" pitchFamily="34" charset="0"/>
                <a:ea typeface="Source Sans Pro" panose="020B0503030403020204" pitchFamily="34" charset="0"/>
                <a:cs typeface="Calibri"/>
                <a:sym typeface="Calibri"/>
              </a:rPr>
              <a:t> meeting:</a:t>
            </a:r>
          </a:p>
        </p:txBody>
      </p:sp>
      <p:pic>
        <p:nvPicPr>
          <p:cNvPr id="62" name="Google Shape;62;p14" descr="A group of people."/>
          <p:cNvPicPr preferRelativeResize="0">
            <a:picLocks noChangeAspect="1"/>
          </p:cNvPicPr>
          <p:nvPr/>
        </p:nvPicPr>
        <p:blipFill>
          <a:blip r:embed="rId6">
            <a:alphaModFix/>
          </a:blip>
          <a:stretch>
            <a:fillRect/>
          </a:stretch>
        </p:blipFill>
        <p:spPr>
          <a:xfrm>
            <a:off x="1081332" y="2671944"/>
            <a:ext cx="731520" cy="731520"/>
          </a:xfrm>
          <a:prstGeom prst="rect">
            <a:avLst/>
          </a:prstGeom>
          <a:noFill/>
          <a:ln>
            <a:noFill/>
          </a:ln>
        </p:spPr>
      </p:pic>
      <p:sp>
        <p:nvSpPr>
          <p:cNvPr id="12" name="TextBox 11">
            <a:extLst>
              <a:ext uri="{FF2B5EF4-FFF2-40B4-BE49-F238E27FC236}">
                <a16:creationId xmlns:a16="http://schemas.microsoft.com/office/drawing/2014/main" id="{4A6A7852-571D-5062-7958-9DBB15CB0041}"/>
              </a:ext>
            </a:extLst>
          </p:cNvPr>
          <p:cNvSpPr txBox="1"/>
          <p:nvPr/>
        </p:nvSpPr>
        <p:spPr>
          <a:xfrm>
            <a:off x="2185649" y="3595098"/>
            <a:ext cx="6053328" cy="822960"/>
          </a:xfrm>
          <a:prstGeom prst="rect">
            <a:avLst/>
          </a:prstGeom>
          <a:noFill/>
          <a:ln>
            <a:solidFill>
              <a:srgbClr val="000000"/>
            </a:solidFill>
          </a:ln>
        </p:spPr>
        <p:txBody>
          <a:bodyPr wrap="square">
            <a:spAutoFit/>
          </a:bodyPr>
          <a:lstStyle/>
          <a:p>
            <a:pPr marL="0" lvl="0" indent="0" algn="l" rtl="0">
              <a:lnSpc>
                <a:spcPct val="115000"/>
              </a:lnSpc>
              <a:spcBef>
                <a:spcPts val="0"/>
              </a:spcBef>
              <a:spcAft>
                <a:spcPts val="0"/>
              </a:spcAft>
              <a:buNone/>
            </a:pPr>
            <a:r>
              <a:rPr lang="en-US" sz="1800" b="1">
                <a:solidFill>
                  <a:srgbClr val="000000"/>
                </a:solidFill>
                <a:latin typeface="Source Sans Pro" panose="020B0503030403020204" pitchFamily="34" charset="0"/>
                <a:ea typeface="Source Sans Pro" panose="020B0503030403020204" pitchFamily="34" charset="0"/>
                <a:cs typeface="Calibri"/>
                <a:sym typeface="Calibri"/>
              </a:rPr>
              <a:t>Goal for this meeting:</a:t>
            </a:r>
          </a:p>
        </p:txBody>
      </p:sp>
      <p:pic>
        <p:nvPicPr>
          <p:cNvPr id="63" name="Google Shape;63;p14" descr="A meeting agenda with a bullseye symbol. "/>
          <p:cNvPicPr preferRelativeResize="0">
            <a:picLocks noChangeAspect="1"/>
          </p:cNvPicPr>
          <p:nvPr/>
        </p:nvPicPr>
        <p:blipFill>
          <a:blip r:embed="rId7">
            <a:alphaModFix/>
          </a:blip>
          <a:stretch>
            <a:fillRect/>
          </a:stretch>
        </p:blipFill>
        <p:spPr>
          <a:xfrm>
            <a:off x="1081332" y="3595098"/>
            <a:ext cx="731520" cy="73152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7">
          <a:extLst>
            <a:ext uri="{FF2B5EF4-FFF2-40B4-BE49-F238E27FC236}">
              <a16:creationId xmlns:a16="http://schemas.microsoft.com/office/drawing/2014/main" id="{BCFB26C4-7900-5938-FD78-355FEC7EF373}"/>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656E624-2DEF-3ECB-7F9C-2FB05519F0D1}"/>
              </a:ext>
            </a:extLst>
          </p:cNvPr>
          <p:cNvGraphicFramePr>
            <a:graphicFrameLocks noGrp="1"/>
          </p:cNvGraphicFramePr>
          <p:nvPr>
            <p:extLst>
              <p:ext uri="{D42A27DB-BD31-4B8C-83A1-F6EECF244321}">
                <p14:modId xmlns:p14="http://schemas.microsoft.com/office/powerpoint/2010/main" val="2821166015"/>
              </p:ext>
            </p:extLst>
          </p:nvPr>
        </p:nvGraphicFramePr>
        <p:xfrm>
          <a:off x="1069330" y="862864"/>
          <a:ext cx="7444596" cy="3658020"/>
        </p:xfrm>
        <a:graphic>
          <a:graphicData uri="http://schemas.openxmlformats.org/drawingml/2006/table">
            <a:tbl>
              <a:tblPr firstRow="1" bandRow="1">
                <a:tableStyleId>{C4FAA6F1-C21A-49D2-A039-ACE8729FA573}</a:tableStyleId>
              </a:tblPr>
              <a:tblGrid>
                <a:gridCol w="3722298">
                  <a:extLst>
                    <a:ext uri="{9D8B030D-6E8A-4147-A177-3AD203B41FA5}">
                      <a16:colId xmlns:a16="http://schemas.microsoft.com/office/drawing/2014/main" val="4145817249"/>
                    </a:ext>
                  </a:extLst>
                </a:gridCol>
                <a:gridCol w="3722298">
                  <a:extLst>
                    <a:ext uri="{9D8B030D-6E8A-4147-A177-3AD203B41FA5}">
                      <a16:colId xmlns:a16="http://schemas.microsoft.com/office/drawing/2014/main" val="1871214163"/>
                    </a:ext>
                  </a:extLst>
                </a:gridCol>
              </a:tblGrid>
              <a:tr h="1219340">
                <a:tc>
                  <a:txBody>
                    <a:bodyPr/>
                    <a:lstStyle/>
                    <a:p>
                      <a:pPr marL="914400" indent="0"/>
                      <a:r>
                        <a:rPr lang="en-US" sz="2000" b="1">
                          <a:latin typeface="Source Sans Pro" panose="020B0503030403020204" pitchFamily="34" charset="0"/>
                          <a:ea typeface="Source Sans Pro" panose="020B0503030403020204" pitchFamily="34" charset="0"/>
                        </a:rPr>
                        <a:t>What we will do</a:t>
                      </a:r>
                    </a:p>
                  </a:txBody>
                  <a:tcPr/>
                </a:tc>
                <a:tc>
                  <a:txBody>
                    <a:bodyPr/>
                    <a:lstStyle/>
                    <a:p>
                      <a:pPr marL="914400" indent="0"/>
                      <a:r>
                        <a:rPr lang="en-US" sz="2000" b="1">
                          <a:latin typeface="Source Sans Pro" panose="020B0503030403020204" pitchFamily="34" charset="0"/>
                          <a:ea typeface="Source Sans Pro" panose="020B0503030403020204" pitchFamily="34" charset="0"/>
                        </a:rPr>
                        <a:t>How we will do it</a:t>
                      </a:r>
                    </a:p>
                  </a:txBody>
                  <a:tcPr/>
                </a:tc>
                <a:extLst>
                  <a:ext uri="{0D108BD9-81ED-4DB2-BD59-A6C34878D82A}">
                    <a16:rowId xmlns:a16="http://schemas.microsoft.com/office/drawing/2014/main" val="131823141"/>
                  </a:ext>
                </a:extLst>
              </a:tr>
              <a:tr h="1219340">
                <a:tc>
                  <a:txBody>
                    <a:bodyPr/>
                    <a:lstStyle/>
                    <a:p>
                      <a:endParaRPr lang="en-US" sz="1600"/>
                    </a:p>
                  </a:txBody>
                  <a:tcPr/>
                </a:tc>
                <a:tc>
                  <a:txBody>
                    <a:bodyPr/>
                    <a:lstStyle/>
                    <a:p>
                      <a:endParaRPr lang="en-US" sz="1600"/>
                    </a:p>
                  </a:txBody>
                  <a:tcPr/>
                </a:tc>
                <a:extLst>
                  <a:ext uri="{0D108BD9-81ED-4DB2-BD59-A6C34878D82A}">
                    <a16:rowId xmlns:a16="http://schemas.microsoft.com/office/drawing/2014/main" val="1137622068"/>
                  </a:ext>
                </a:extLst>
              </a:tr>
              <a:tr h="1219340">
                <a:tc>
                  <a:txBody>
                    <a:bodyPr/>
                    <a:lstStyle/>
                    <a:p>
                      <a:endParaRPr lang="en-US" sz="1600"/>
                    </a:p>
                  </a:txBody>
                  <a:tcPr/>
                </a:tc>
                <a:tc>
                  <a:txBody>
                    <a:bodyPr/>
                    <a:lstStyle/>
                    <a:p>
                      <a:endParaRPr lang="en-US" sz="1600"/>
                    </a:p>
                  </a:txBody>
                  <a:tcPr/>
                </a:tc>
                <a:extLst>
                  <a:ext uri="{0D108BD9-81ED-4DB2-BD59-A6C34878D82A}">
                    <a16:rowId xmlns:a16="http://schemas.microsoft.com/office/drawing/2014/main" val="1023120108"/>
                  </a:ext>
                </a:extLst>
              </a:tr>
            </a:tbl>
          </a:graphicData>
        </a:graphic>
      </p:graphicFrame>
      <p:sp>
        <p:nvSpPr>
          <p:cNvPr id="8" name="Title 7">
            <a:extLst>
              <a:ext uri="{FF2B5EF4-FFF2-40B4-BE49-F238E27FC236}">
                <a16:creationId xmlns:a16="http://schemas.microsoft.com/office/drawing/2014/main" id="{587FB71E-C1F1-82E9-99FC-2580BECD6D7F}"/>
              </a:ext>
            </a:extLst>
          </p:cNvPr>
          <p:cNvSpPr>
            <a:spLocks noGrp="1"/>
          </p:cNvSpPr>
          <p:nvPr>
            <p:ph type="title"/>
          </p:nvPr>
        </p:nvSpPr>
        <p:spPr/>
        <p:txBody>
          <a:bodyPr>
            <a:normAutofit fontScale="90000"/>
          </a:bodyPr>
          <a:lstStyle/>
          <a:p>
            <a:r>
              <a:rPr lang="en-US"/>
              <a:t>Meeting Purpose</a:t>
            </a:r>
          </a:p>
        </p:txBody>
      </p:sp>
      <p:pic>
        <p:nvPicPr>
          <p:cNvPr id="5" name="Picture 4" descr="A checklist.">
            <a:extLst>
              <a:ext uri="{FF2B5EF4-FFF2-40B4-BE49-F238E27FC236}">
                <a16:creationId xmlns:a16="http://schemas.microsoft.com/office/drawing/2014/main" id="{5E4C27DD-7115-DF2C-6B68-80D38C2C15E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22182" y="957532"/>
            <a:ext cx="640080" cy="640080"/>
          </a:xfrm>
          <a:prstGeom prst="rect">
            <a:avLst/>
          </a:prstGeom>
        </p:spPr>
      </p:pic>
      <p:pic>
        <p:nvPicPr>
          <p:cNvPr id="4" name="Picture 3" descr="A numbered list.">
            <a:extLst>
              <a:ext uri="{FF2B5EF4-FFF2-40B4-BE49-F238E27FC236}">
                <a16:creationId xmlns:a16="http://schemas.microsoft.com/office/drawing/2014/main" id="{A53AAFB4-4F04-472D-AA94-9FA6DE45E33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57933" y="957532"/>
            <a:ext cx="640080" cy="640080"/>
          </a:xfrm>
          <a:prstGeom prst="rect">
            <a:avLst/>
          </a:prstGeom>
        </p:spPr>
      </p:pic>
    </p:spTree>
    <p:extLst>
      <p:ext uri="{BB962C8B-B14F-4D97-AF65-F5344CB8AC3E}">
        <p14:creationId xmlns:p14="http://schemas.microsoft.com/office/powerpoint/2010/main" val="924974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D5327-8B9C-F17D-EF69-28EADE522126}"/>
              </a:ext>
            </a:extLst>
          </p:cNvPr>
          <p:cNvSpPr>
            <a:spLocks noGrp="1"/>
          </p:cNvSpPr>
          <p:nvPr>
            <p:ph type="title"/>
          </p:nvPr>
        </p:nvSpPr>
        <p:spPr/>
        <p:txBody>
          <a:bodyPr/>
          <a:lstStyle/>
          <a:p>
            <a:r>
              <a:rPr lang="en-US" dirty="0">
                <a:solidFill>
                  <a:srgbClr val="000000"/>
                </a:solidFill>
              </a:rPr>
              <a:t>Meeting Notes Slides</a:t>
            </a:r>
          </a:p>
        </p:txBody>
      </p:sp>
    </p:spTree>
    <p:extLst>
      <p:ext uri="{BB962C8B-B14F-4D97-AF65-F5344CB8AC3E}">
        <p14:creationId xmlns:p14="http://schemas.microsoft.com/office/powerpoint/2010/main" val="2770442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9">
          <a:extLst>
            <a:ext uri="{FF2B5EF4-FFF2-40B4-BE49-F238E27FC236}">
              <a16:creationId xmlns:a16="http://schemas.microsoft.com/office/drawing/2014/main" id="{76000E16-53BA-84C3-8E8D-58D373477FE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671153-E17B-31C2-6A81-B85BB40630BA}"/>
              </a:ext>
            </a:extLst>
          </p:cNvPr>
          <p:cNvSpPr>
            <a:spLocks noGrp="1" noRot="1" noMove="1" noResize="1" noEditPoints="1" noAdjustHandles="1" noChangeArrowheads="1" noChangeShapeType="1"/>
          </p:cNvSpPr>
          <p:nvPr>
            <p:ph type="title"/>
          </p:nvPr>
        </p:nvSpPr>
        <p:spPr/>
        <p:txBody>
          <a:bodyPr>
            <a:normAutofit fontScale="90000"/>
          </a:bodyPr>
          <a:lstStyle/>
          <a:p>
            <a:r>
              <a:rPr lang="en-US"/>
              <a:t>Meeting Notes</a:t>
            </a:r>
          </a:p>
        </p:txBody>
      </p:sp>
      <p:sp>
        <p:nvSpPr>
          <p:cNvPr id="6" name="TextBox 5">
            <a:extLst>
              <a:ext uri="{FF2B5EF4-FFF2-40B4-BE49-F238E27FC236}">
                <a16:creationId xmlns:a16="http://schemas.microsoft.com/office/drawing/2014/main" id="{8F9AE793-72A4-ED60-B5E1-F6BC0CA5319F}"/>
              </a:ext>
            </a:extLst>
          </p:cNvPr>
          <p:cNvSpPr txBox="1"/>
          <p:nvPr/>
        </p:nvSpPr>
        <p:spPr>
          <a:xfrm>
            <a:off x="2178793" y="825636"/>
            <a:ext cx="6050674" cy="822960"/>
          </a:xfrm>
          <a:prstGeom prst="rect">
            <a:avLst/>
          </a:prstGeom>
          <a:noFill/>
          <a:ln>
            <a:solidFill>
              <a:srgbClr val="000000"/>
            </a:solidFill>
          </a:ln>
        </p:spPr>
        <p:txBody>
          <a:bodyPr wrap="square">
            <a:spAutoFit/>
          </a:bodyPr>
          <a:lstStyle/>
          <a:p>
            <a:pPr marL="0" lvl="0" indent="0" algn="l" rtl="0">
              <a:lnSpc>
                <a:spcPct val="115000"/>
              </a:lnSpc>
              <a:spcBef>
                <a:spcPts val="0"/>
              </a:spcBef>
              <a:spcAft>
                <a:spcPts val="0"/>
              </a:spcAft>
              <a:buNone/>
            </a:pPr>
            <a:r>
              <a:rPr lang="en-US" sz="1800" b="1">
                <a:solidFill>
                  <a:srgbClr val="000000"/>
                </a:solidFill>
                <a:latin typeface="Source Sans Pro" panose="020B0503030403020204" pitchFamily="34" charset="0"/>
                <a:ea typeface="Source Sans Pro" panose="020B0503030403020204" pitchFamily="34" charset="0"/>
                <a:cs typeface="Calibri"/>
                <a:sym typeface="Calibri"/>
              </a:rPr>
              <a:t>Date and time of meeting:</a:t>
            </a:r>
          </a:p>
          <a:p>
            <a:pPr marL="0" lvl="0" indent="0" algn="l" rtl="0">
              <a:lnSpc>
                <a:spcPct val="115000"/>
              </a:lnSpc>
              <a:spcBef>
                <a:spcPts val="0"/>
              </a:spcBef>
              <a:spcAft>
                <a:spcPts val="0"/>
              </a:spcAft>
              <a:buNone/>
            </a:pPr>
            <a:r>
              <a:rPr lang="en-US" sz="1600" b="0" i="0" u="none" strike="noStrike" cap="none">
                <a:solidFill>
                  <a:schemeClr val="accent6">
                    <a:lumMod val="75000"/>
                  </a:schemeClr>
                </a:solidFill>
                <a:effectLst/>
                <a:latin typeface="Source Sans Pro" panose="020B0503030403020204" pitchFamily="34" charset="0"/>
                <a:ea typeface="Source Sans Pro" panose="020B0503030403020204" pitchFamily="34" charset="0"/>
                <a:cs typeface="Arial"/>
                <a:sym typeface="Arial"/>
              </a:rPr>
              <a:t>[include time zones for all team members]</a:t>
            </a:r>
            <a:r>
              <a:rPr lang="en-US" sz="1800">
                <a:solidFill>
                  <a:schemeClr val="accent6">
                    <a:lumMod val="75000"/>
                  </a:schemeClr>
                </a:solidFill>
                <a:effectLst/>
                <a:latin typeface="Source Sans Pro" panose="020B0503030403020204" pitchFamily="34" charset="0"/>
                <a:ea typeface="Source Sans Pro" panose="020B0503030403020204" pitchFamily="34" charset="0"/>
              </a:rPr>
              <a:t> </a:t>
            </a:r>
            <a:endParaRPr lang="en-US" sz="1800" b="1">
              <a:solidFill>
                <a:schemeClr val="accent6">
                  <a:lumMod val="75000"/>
                </a:schemeClr>
              </a:solidFill>
              <a:latin typeface="Source Sans Pro" panose="020B0503030403020204" pitchFamily="34" charset="0"/>
              <a:ea typeface="Source Sans Pro" panose="020B0503030403020204" pitchFamily="34" charset="0"/>
              <a:cs typeface="Calibri"/>
              <a:sym typeface="Calibri"/>
            </a:endParaRPr>
          </a:p>
        </p:txBody>
      </p:sp>
      <p:pic>
        <p:nvPicPr>
          <p:cNvPr id="61" name="Google Shape;61;p14" descr="A calendar and a clock.">
            <a:extLst>
              <a:ext uri="{FF2B5EF4-FFF2-40B4-BE49-F238E27FC236}">
                <a16:creationId xmlns:a16="http://schemas.microsoft.com/office/drawing/2014/main" id="{3022E62E-0420-20D6-FF05-B828B660D69E}"/>
              </a:ext>
            </a:extLst>
          </p:cNvPr>
          <p:cNvPicPr preferRelativeResize="0">
            <a:picLocks noChangeAspect="1"/>
          </p:cNvPicPr>
          <p:nvPr/>
        </p:nvPicPr>
        <p:blipFill rotWithShape="1">
          <a:blip r:embed="rId3">
            <a:alphaModFix/>
          </a:blip>
          <a:srcRect l="11762" t="17647" r="7062" b="10585"/>
          <a:stretch/>
        </p:blipFill>
        <p:spPr>
          <a:xfrm>
            <a:off x="1077904" y="854852"/>
            <a:ext cx="731520" cy="646707"/>
          </a:xfrm>
          <a:prstGeom prst="rect">
            <a:avLst/>
          </a:prstGeom>
          <a:noFill/>
          <a:ln>
            <a:noFill/>
          </a:ln>
        </p:spPr>
      </p:pic>
      <p:sp>
        <p:nvSpPr>
          <p:cNvPr id="10" name="TextBox 9">
            <a:extLst>
              <a:ext uri="{FF2B5EF4-FFF2-40B4-BE49-F238E27FC236}">
                <a16:creationId xmlns:a16="http://schemas.microsoft.com/office/drawing/2014/main" id="{0FD4642A-2428-7FDB-8443-2705E3DECF47}"/>
              </a:ext>
            </a:extLst>
          </p:cNvPr>
          <p:cNvSpPr txBox="1"/>
          <p:nvPr/>
        </p:nvSpPr>
        <p:spPr>
          <a:xfrm>
            <a:off x="2178793" y="1748790"/>
            <a:ext cx="6053328" cy="822960"/>
          </a:xfrm>
          <a:prstGeom prst="rect">
            <a:avLst/>
          </a:prstGeom>
          <a:noFill/>
          <a:ln>
            <a:solidFill>
              <a:srgbClr val="000000"/>
            </a:solidFill>
          </a:ln>
        </p:spPr>
        <p:txBody>
          <a:bodyPr wrap="square">
            <a:spAutoFit/>
          </a:bodyPr>
          <a:lstStyle/>
          <a:p>
            <a:pPr lvl="0">
              <a:lnSpc>
                <a:spcPct val="115000"/>
              </a:lnSpc>
            </a:pPr>
            <a:r>
              <a:rPr lang="en-US" sz="1800" b="1">
                <a:latin typeface="Source Sans Pro" panose="020B0503030403020204" pitchFamily="34" charset="0"/>
                <a:ea typeface="Source Sans Pro" panose="020B0503030403020204" pitchFamily="34" charset="0"/>
                <a:cs typeface="Calibri"/>
                <a:sym typeface="Calibri"/>
              </a:rPr>
              <a:t>Who </a:t>
            </a:r>
            <a:r>
              <a:rPr lang="en-US" sz="1800" b="1">
                <a:latin typeface="Source Sans Pro" panose="020B0503030403020204" pitchFamily="34" charset="0"/>
                <a:ea typeface="Source Sans Pro" panose="020B0503030403020204" pitchFamily="34" charset="0"/>
                <a:cs typeface="Calibri"/>
              </a:rPr>
              <a:t>attended</a:t>
            </a:r>
            <a:r>
              <a:rPr lang="en-US" sz="1800" b="1">
                <a:latin typeface="Source Sans Pro" panose="020B0503030403020204" pitchFamily="34" charset="0"/>
                <a:ea typeface="Source Sans Pro" panose="020B0503030403020204" pitchFamily="34" charset="0"/>
                <a:cs typeface="Calibri"/>
                <a:sym typeface="Calibri"/>
              </a:rPr>
              <a:t> the meeting:</a:t>
            </a:r>
          </a:p>
        </p:txBody>
      </p:sp>
      <p:pic>
        <p:nvPicPr>
          <p:cNvPr id="62" name="Google Shape;62;p14" descr="A group of people.">
            <a:extLst>
              <a:ext uri="{FF2B5EF4-FFF2-40B4-BE49-F238E27FC236}">
                <a16:creationId xmlns:a16="http://schemas.microsoft.com/office/drawing/2014/main" id="{0C7CDEE9-F534-64F7-1917-1E5ACB3DD99B}"/>
              </a:ext>
            </a:extLst>
          </p:cNvPr>
          <p:cNvPicPr preferRelativeResize="0">
            <a:picLocks noChangeAspect="1"/>
          </p:cNvPicPr>
          <p:nvPr/>
        </p:nvPicPr>
        <p:blipFill>
          <a:blip r:embed="rId4">
            <a:alphaModFix/>
          </a:blip>
          <a:stretch>
            <a:fillRect/>
          </a:stretch>
        </p:blipFill>
        <p:spPr>
          <a:xfrm>
            <a:off x="1077904" y="1748791"/>
            <a:ext cx="731520" cy="731520"/>
          </a:xfrm>
          <a:prstGeom prst="rect">
            <a:avLst/>
          </a:prstGeom>
          <a:noFill/>
          <a:ln>
            <a:noFill/>
          </a:ln>
        </p:spPr>
      </p:pic>
      <p:sp>
        <p:nvSpPr>
          <p:cNvPr id="12" name="TextBox 11">
            <a:extLst>
              <a:ext uri="{FF2B5EF4-FFF2-40B4-BE49-F238E27FC236}">
                <a16:creationId xmlns:a16="http://schemas.microsoft.com/office/drawing/2014/main" id="{11C79133-93E8-1D41-E454-7397FA623F9A}"/>
              </a:ext>
            </a:extLst>
          </p:cNvPr>
          <p:cNvSpPr txBox="1">
            <a:spLocks/>
          </p:cNvSpPr>
          <p:nvPr/>
        </p:nvSpPr>
        <p:spPr>
          <a:xfrm>
            <a:off x="2178793" y="2663190"/>
            <a:ext cx="6053328" cy="822960"/>
          </a:xfrm>
          <a:prstGeom prst="rect">
            <a:avLst/>
          </a:prstGeom>
          <a:noFill/>
          <a:ln>
            <a:solidFill>
              <a:srgbClr val="000000"/>
            </a:solidFill>
          </a:ln>
        </p:spPr>
        <p:txBody>
          <a:bodyPr wrap="square">
            <a:spAutoFit/>
          </a:bodyPr>
          <a:lstStyle/>
          <a:p>
            <a:pPr marL="0" lvl="0" indent="0" algn="l" rtl="0">
              <a:lnSpc>
                <a:spcPct val="115000"/>
              </a:lnSpc>
              <a:spcBef>
                <a:spcPts val="0"/>
              </a:spcBef>
              <a:spcAft>
                <a:spcPts val="0"/>
              </a:spcAft>
              <a:buNone/>
            </a:pPr>
            <a:r>
              <a:rPr lang="en-US" sz="1800" b="1">
                <a:solidFill>
                  <a:srgbClr val="000000"/>
                </a:solidFill>
                <a:latin typeface="Source Sans Pro" panose="020B0503030403020204" pitchFamily="34" charset="0"/>
                <a:ea typeface="Source Sans Pro" panose="020B0503030403020204" pitchFamily="34" charset="0"/>
                <a:cs typeface="Calibri"/>
                <a:sym typeface="Calibri"/>
              </a:rPr>
              <a:t>Goal for this meeting:</a:t>
            </a:r>
          </a:p>
        </p:txBody>
      </p:sp>
      <p:pic>
        <p:nvPicPr>
          <p:cNvPr id="63" name="Google Shape;63;p14" descr="A meeting agenda with a bullseye symbol. ">
            <a:extLst>
              <a:ext uri="{FF2B5EF4-FFF2-40B4-BE49-F238E27FC236}">
                <a16:creationId xmlns:a16="http://schemas.microsoft.com/office/drawing/2014/main" id="{96831147-61F7-474C-516F-23A18A23C22D}"/>
              </a:ext>
            </a:extLst>
          </p:cNvPr>
          <p:cNvPicPr preferRelativeResize="0">
            <a:picLocks noChangeAspect="1"/>
          </p:cNvPicPr>
          <p:nvPr/>
        </p:nvPicPr>
        <p:blipFill>
          <a:blip r:embed="rId5">
            <a:alphaModFix/>
          </a:blip>
          <a:stretch>
            <a:fillRect/>
          </a:stretch>
        </p:blipFill>
        <p:spPr>
          <a:xfrm>
            <a:off x="1077904" y="2663190"/>
            <a:ext cx="731520" cy="731520"/>
          </a:xfrm>
          <a:prstGeom prst="rect">
            <a:avLst/>
          </a:prstGeom>
          <a:noFill/>
          <a:ln>
            <a:noFill/>
          </a:ln>
        </p:spPr>
      </p:pic>
    </p:spTree>
    <p:extLst>
      <p:ext uri="{BB962C8B-B14F-4D97-AF65-F5344CB8AC3E}">
        <p14:creationId xmlns:p14="http://schemas.microsoft.com/office/powerpoint/2010/main" val="1494022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7">
          <a:extLst>
            <a:ext uri="{FF2B5EF4-FFF2-40B4-BE49-F238E27FC236}">
              <a16:creationId xmlns:a16="http://schemas.microsoft.com/office/drawing/2014/main" id="{F0BB46DD-C9AE-7ED6-A9AE-F7F26FD7828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8F1AF70-BB09-C6A0-2516-055E8A784EE0}"/>
              </a:ext>
            </a:extLst>
          </p:cNvPr>
          <p:cNvSpPr>
            <a:spLocks noGrp="1"/>
          </p:cNvSpPr>
          <p:nvPr>
            <p:ph type="title"/>
          </p:nvPr>
        </p:nvSpPr>
        <p:spPr/>
        <p:txBody>
          <a:bodyPr>
            <a:normAutofit fontScale="90000"/>
          </a:bodyPr>
          <a:lstStyle/>
          <a:p>
            <a:r>
              <a:rPr lang="en-US"/>
              <a:t>Discussion Summary </a:t>
            </a:r>
          </a:p>
        </p:txBody>
      </p:sp>
      <p:graphicFrame>
        <p:nvGraphicFramePr>
          <p:cNvPr id="7" name="Table 6" descr="enter your notes into this table">
            <a:extLst>
              <a:ext uri="{FF2B5EF4-FFF2-40B4-BE49-F238E27FC236}">
                <a16:creationId xmlns:a16="http://schemas.microsoft.com/office/drawing/2014/main" id="{5FC6CD14-AD72-8B32-34A0-C1A8789D25CD}"/>
              </a:ext>
            </a:extLst>
          </p:cNvPr>
          <p:cNvGraphicFramePr>
            <a:graphicFrameLocks noGrp="1"/>
          </p:cNvGraphicFramePr>
          <p:nvPr>
            <p:extLst>
              <p:ext uri="{D42A27DB-BD31-4B8C-83A1-F6EECF244321}">
                <p14:modId xmlns:p14="http://schemas.microsoft.com/office/powerpoint/2010/main" val="2267664034"/>
              </p:ext>
            </p:extLst>
          </p:nvPr>
        </p:nvGraphicFramePr>
        <p:xfrm>
          <a:off x="907676" y="755580"/>
          <a:ext cx="7328648" cy="3658020"/>
        </p:xfrm>
        <a:graphic>
          <a:graphicData uri="http://schemas.openxmlformats.org/drawingml/2006/table">
            <a:tbl>
              <a:tblPr firstRow="1" bandRow="1">
                <a:tableStyleId>{C4FAA6F1-C21A-49D2-A039-ACE8729FA573}</a:tableStyleId>
              </a:tblPr>
              <a:tblGrid>
                <a:gridCol w="1832162">
                  <a:extLst>
                    <a:ext uri="{9D8B030D-6E8A-4147-A177-3AD203B41FA5}">
                      <a16:colId xmlns:a16="http://schemas.microsoft.com/office/drawing/2014/main" val="3518948127"/>
                    </a:ext>
                  </a:extLst>
                </a:gridCol>
                <a:gridCol w="1832162">
                  <a:extLst>
                    <a:ext uri="{9D8B030D-6E8A-4147-A177-3AD203B41FA5}">
                      <a16:colId xmlns:a16="http://schemas.microsoft.com/office/drawing/2014/main" val="991428172"/>
                    </a:ext>
                  </a:extLst>
                </a:gridCol>
                <a:gridCol w="1832162">
                  <a:extLst>
                    <a:ext uri="{9D8B030D-6E8A-4147-A177-3AD203B41FA5}">
                      <a16:colId xmlns:a16="http://schemas.microsoft.com/office/drawing/2014/main" val="306574419"/>
                    </a:ext>
                  </a:extLst>
                </a:gridCol>
                <a:gridCol w="1832162">
                  <a:extLst>
                    <a:ext uri="{9D8B030D-6E8A-4147-A177-3AD203B41FA5}">
                      <a16:colId xmlns:a16="http://schemas.microsoft.com/office/drawing/2014/main" val="1497789517"/>
                    </a:ext>
                  </a:extLst>
                </a:gridCol>
              </a:tblGrid>
              <a:tr h="12193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 sz="1600" b="1">
                          <a:latin typeface="Source Sans Pro" panose="020B0503030403020204" pitchFamily="34" charset="0"/>
                          <a:ea typeface="Source Sans Pro" panose="020B0503030403020204" pitchFamily="34" charset="0"/>
                          <a:cs typeface="Calibri"/>
                          <a:sym typeface="Calibri"/>
                        </a:rPr>
                        <a:t>What we did or talked about</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1">
                          <a:latin typeface="Source Sans Pro" panose="020B0503030403020204" pitchFamily="34" charset="0"/>
                          <a:ea typeface="Source Sans Pro" panose="020B0503030403020204" pitchFamily="34" charset="0"/>
                          <a:cs typeface="Calibri"/>
                          <a:sym typeface="Calibri"/>
                        </a:rPr>
                        <a:t>How we did it or how we decided</a:t>
                      </a:r>
                      <a:endParaRPr lang="en-US" sz="1600">
                        <a:latin typeface="Source Sans Pro" panose="020B0503030403020204" pitchFamily="34" charset="0"/>
                        <a:ea typeface="Source Sans Pro" panose="020B0503030403020204" pitchFamily="34" charset="0"/>
                        <a:cs typeface="Calibri"/>
                        <a:sym typeface="Calibri"/>
                      </a:endParaRP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1">
                          <a:latin typeface="Source Sans Pro" panose="020B0503030403020204" pitchFamily="34" charset="0"/>
                          <a:ea typeface="Source Sans Pro" panose="020B0503030403020204" pitchFamily="34" charset="0"/>
                          <a:cs typeface="Calibri"/>
                          <a:sym typeface="Calibri"/>
                        </a:rPr>
                        <a:t>What did we decide?</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b="1">
                          <a:latin typeface="Source Sans Pro" panose="020B0503030403020204" pitchFamily="34" charset="0"/>
                          <a:ea typeface="Source Sans Pro" panose="020B0503030403020204" pitchFamily="34" charset="0"/>
                          <a:cs typeface="Calibri"/>
                          <a:sym typeface="Calibri"/>
                        </a:rPr>
                        <a:t>Next steps</a:t>
                      </a:r>
                    </a:p>
                  </a:txBody>
                  <a:tcPr/>
                </a:tc>
                <a:extLst>
                  <a:ext uri="{0D108BD9-81ED-4DB2-BD59-A6C34878D82A}">
                    <a16:rowId xmlns:a16="http://schemas.microsoft.com/office/drawing/2014/main" val="3954847364"/>
                  </a:ext>
                </a:extLst>
              </a:tr>
              <a:tr h="1219340">
                <a:tc>
                  <a:txBody>
                    <a:bodyPr/>
                    <a:lstStyle/>
                    <a:p>
                      <a:endParaRPr lang="en-US" sz="1600"/>
                    </a:p>
                  </a:txBody>
                  <a:tcPr/>
                </a:tc>
                <a:tc>
                  <a:txBody>
                    <a:bodyPr/>
                    <a:lstStyle/>
                    <a:p>
                      <a:endParaRPr lang="en-US" sz="1600"/>
                    </a:p>
                  </a:txBody>
                  <a:tcPr/>
                </a:tc>
                <a:tc>
                  <a:txBody>
                    <a:bodyPr/>
                    <a:lstStyle/>
                    <a:p>
                      <a:endParaRPr lang="en-US" sz="1600"/>
                    </a:p>
                  </a:txBody>
                  <a:tcPr/>
                </a:tc>
                <a:tc>
                  <a:txBody>
                    <a:bodyPr/>
                    <a:lstStyle/>
                    <a:p>
                      <a:endParaRPr lang="en-US" sz="1600"/>
                    </a:p>
                  </a:txBody>
                  <a:tcPr/>
                </a:tc>
                <a:extLst>
                  <a:ext uri="{0D108BD9-81ED-4DB2-BD59-A6C34878D82A}">
                    <a16:rowId xmlns:a16="http://schemas.microsoft.com/office/drawing/2014/main" val="2742583794"/>
                  </a:ext>
                </a:extLst>
              </a:tr>
              <a:tr h="1219340">
                <a:tc>
                  <a:txBody>
                    <a:bodyPr/>
                    <a:lstStyle/>
                    <a:p>
                      <a:endParaRPr lang="en-US" sz="1600"/>
                    </a:p>
                  </a:txBody>
                  <a:tcPr/>
                </a:tc>
                <a:tc>
                  <a:txBody>
                    <a:bodyPr/>
                    <a:lstStyle/>
                    <a:p>
                      <a:endParaRPr lang="en-US" sz="1600"/>
                    </a:p>
                  </a:txBody>
                  <a:tcPr/>
                </a:tc>
                <a:tc>
                  <a:txBody>
                    <a:bodyPr/>
                    <a:lstStyle/>
                    <a:p>
                      <a:endParaRPr lang="en-US" sz="1600"/>
                    </a:p>
                  </a:txBody>
                  <a:tcPr/>
                </a:tc>
                <a:tc>
                  <a:txBody>
                    <a:bodyPr/>
                    <a:lstStyle/>
                    <a:p>
                      <a:endParaRPr lang="en-US" sz="1600"/>
                    </a:p>
                  </a:txBody>
                  <a:tcPr/>
                </a:tc>
                <a:extLst>
                  <a:ext uri="{0D108BD9-81ED-4DB2-BD59-A6C34878D82A}">
                    <a16:rowId xmlns:a16="http://schemas.microsoft.com/office/drawing/2014/main" val="3742571273"/>
                  </a:ext>
                </a:extLst>
              </a:tr>
            </a:tbl>
          </a:graphicData>
        </a:graphic>
      </p:graphicFrame>
      <p:pic>
        <p:nvPicPr>
          <p:cNvPr id="71" name="Google Shape;71;p15">
            <a:extLst>
              <a:ext uri="{FF2B5EF4-FFF2-40B4-BE49-F238E27FC236}">
                <a16:creationId xmlns:a16="http://schemas.microsoft.com/office/drawing/2014/main" id="{373DC559-3E57-D936-86E1-19B9362F6F21}"/>
              </a:ext>
              <a:ext uri="{C183D7F6-B498-43B3-948B-1728B52AA6E4}">
                <adec:decorative xmlns:adec="http://schemas.microsoft.com/office/drawing/2017/decorative" val="1"/>
              </a:ext>
            </a:extLst>
          </p:cNvPr>
          <p:cNvPicPr preferRelativeResize="0">
            <a:picLocks noChangeAspect="1"/>
          </p:cNvPicPr>
          <p:nvPr/>
        </p:nvPicPr>
        <p:blipFill>
          <a:blip r:embed="rId3">
            <a:alphaModFix/>
          </a:blip>
          <a:stretch>
            <a:fillRect/>
          </a:stretch>
        </p:blipFill>
        <p:spPr>
          <a:xfrm>
            <a:off x="5152054" y="1328280"/>
            <a:ext cx="650403" cy="640080"/>
          </a:xfrm>
          <a:prstGeom prst="rect">
            <a:avLst/>
          </a:prstGeom>
          <a:noFill/>
          <a:ln>
            <a:noFill/>
          </a:ln>
        </p:spPr>
      </p:pic>
      <p:pic>
        <p:nvPicPr>
          <p:cNvPr id="72" name="Google Shape;72;p15">
            <a:extLst>
              <a:ext uri="{FF2B5EF4-FFF2-40B4-BE49-F238E27FC236}">
                <a16:creationId xmlns:a16="http://schemas.microsoft.com/office/drawing/2014/main" id="{CB4C1043-69B5-BE6C-CF00-A22FB2EBAE41}"/>
              </a:ext>
              <a:ext uri="{C183D7F6-B498-43B3-948B-1728B52AA6E4}">
                <adec:decorative xmlns:adec="http://schemas.microsoft.com/office/drawing/2017/decorative" val="1"/>
              </a:ext>
            </a:extLst>
          </p:cNvPr>
          <p:cNvPicPr preferRelativeResize="0">
            <a:picLocks noChangeAspect="1"/>
          </p:cNvPicPr>
          <p:nvPr/>
        </p:nvPicPr>
        <p:blipFill>
          <a:blip r:embed="rId4">
            <a:alphaModFix/>
          </a:blip>
          <a:stretch>
            <a:fillRect/>
          </a:stretch>
        </p:blipFill>
        <p:spPr>
          <a:xfrm>
            <a:off x="7020602" y="1328280"/>
            <a:ext cx="640080" cy="640080"/>
          </a:xfrm>
          <a:prstGeom prst="rect">
            <a:avLst/>
          </a:prstGeom>
          <a:noFill/>
          <a:ln>
            <a:noFill/>
          </a:ln>
        </p:spPr>
      </p:pic>
      <p:pic>
        <p:nvPicPr>
          <p:cNvPr id="4" name="Picture 3">
            <a:extLst>
              <a:ext uri="{FF2B5EF4-FFF2-40B4-BE49-F238E27FC236}">
                <a16:creationId xmlns:a16="http://schemas.microsoft.com/office/drawing/2014/main" id="{ECCF53E3-DD08-1273-8D5A-C1D09DE2F4C1}"/>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93829" y="1328280"/>
            <a:ext cx="640080" cy="640080"/>
          </a:xfrm>
          <a:prstGeom prst="rect">
            <a:avLst/>
          </a:prstGeom>
        </p:spPr>
      </p:pic>
      <p:pic>
        <p:nvPicPr>
          <p:cNvPr id="5" name="Picture 4">
            <a:extLst>
              <a:ext uri="{FF2B5EF4-FFF2-40B4-BE49-F238E27FC236}">
                <a16:creationId xmlns:a16="http://schemas.microsoft.com/office/drawing/2014/main" id="{248D162B-995C-A613-9BC0-B22057697290}"/>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1311017" y="1328280"/>
            <a:ext cx="1045467" cy="640080"/>
          </a:xfrm>
          <a:prstGeom prst="rect">
            <a:avLst/>
          </a:prstGeom>
        </p:spPr>
      </p:pic>
    </p:spTree>
    <p:extLst>
      <p:ext uri="{BB962C8B-B14F-4D97-AF65-F5344CB8AC3E}">
        <p14:creationId xmlns:p14="http://schemas.microsoft.com/office/powerpoint/2010/main" val="329844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CD0F5-19DF-E413-B0ED-120DED0485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F939AE-F7F7-E418-369F-C07448063FD5}"/>
              </a:ext>
            </a:extLst>
          </p:cNvPr>
          <p:cNvSpPr>
            <a:spLocks noGrp="1"/>
          </p:cNvSpPr>
          <p:nvPr>
            <p:ph type="title"/>
          </p:nvPr>
        </p:nvSpPr>
        <p:spPr/>
        <p:txBody>
          <a:bodyPr/>
          <a:lstStyle/>
          <a:p>
            <a:r>
              <a:rPr lang="en-US">
                <a:solidFill>
                  <a:srgbClr val="000000"/>
                </a:solidFill>
              </a:rPr>
              <a:t>Planning for the Next Meeting</a:t>
            </a:r>
          </a:p>
        </p:txBody>
      </p:sp>
    </p:spTree>
    <p:extLst>
      <p:ext uri="{BB962C8B-B14F-4D97-AF65-F5344CB8AC3E}">
        <p14:creationId xmlns:p14="http://schemas.microsoft.com/office/powerpoint/2010/main" val="547425442"/>
      </p:ext>
    </p:extLst>
  </p:cSld>
  <p:clrMapOvr>
    <a:masterClrMapping/>
  </p:clrMapOvr>
</p:sld>
</file>

<file path=ppt/theme/theme1.xml><?xml version="1.0" encoding="utf-8"?>
<a:theme xmlns:a="http://schemas.openxmlformats.org/drawingml/2006/main" name="IOD_LeftLogo_Master_2021">
  <a:themeElements>
    <a:clrScheme name="IOD">
      <a:dk1>
        <a:srgbClr val="013591"/>
      </a:dk1>
      <a:lt1>
        <a:sysClr val="window" lastClr="FFFFFF"/>
      </a:lt1>
      <a:dk2>
        <a:srgbClr val="013591"/>
      </a:dk2>
      <a:lt2>
        <a:srgbClr val="FFFFFF"/>
      </a:lt2>
      <a:accent1>
        <a:srgbClr val="8EAADB"/>
      </a:accent1>
      <a:accent2>
        <a:srgbClr val="98A4AD"/>
      </a:accent2>
      <a:accent3>
        <a:srgbClr val="C55A11"/>
      </a:accent3>
      <a:accent4>
        <a:srgbClr val="FFC000"/>
      </a:accent4>
      <a:accent5>
        <a:srgbClr val="0563C1"/>
      </a:accent5>
      <a:accent6>
        <a:srgbClr val="70AD47"/>
      </a:accent6>
      <a:hlink>
        <a:srgbClr val="013591"/>
      </a:hlink>
      <a:folHlink>
        <a:srgbClr val="E26B2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t Text Presentation" id="{F540C6AB-68A4-4FD0-9A90-AA8D576F0B0F}" vid="{86A52B29-8545-40D5-85D3-9B55BE94A284}"/>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TotalTime>
  <Words>419</Words>
  <Application>Microsoft Office PowerPoint</Application>
  <PresentationFormat>On-screen Show (16:9)</PresentationFormat>
  <Paragraphs>53</Paragraphs>
  <Slides>14</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Source Sans Pro Light</vt:lpstr>
      <vt:lpstr>Arial</vt:lpstr>
      <vt:lpstr>Calibri</vt:lpstr>
      <vt:lpstr>Aptos</vt:lpstr>
      <vt:lpstr>Source Sans Pro</vt:lpstr>
      <vt:lpstr>IOD_LeftLogo_Master_2021</vt:lpstr>
      <vt:lpstr>Meeting Notes Template</vt:lpstr>
      <vt:lpstr>Directions</vt:lpstr>
      <vt:lpstr>Meeting Agenda Slides</vt:lpstr>
      <vt:lpstr>Meeting Agenda</vt:lpstr>
      <vt:lpstr>Meeting Purpose</vt:lpstr>
      <vt:lpstr>Meeting Notes Slides</vt:lpstr>
      <vt:lpstr>Meeting Notes</vt:lpstr>
      <vt:lpstr>Discussion Summary </vt:lpstr>
      <vt:lpstr>Planning for the Next Meeting</vt:lpstr>
      <vt:lpstr>Next Meeting</vt:lpstr>
      <vt:lpstr>Meeting Wrap Up Slides</vt:lpstr>
      <vt:lpstr>Feedback on the meeting</vt:lpstr>
      <vt:lpstr>How team members helped the group</vt:lpstr>
      <vt:lpstr>Thinking about representation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Ariel Schwartz</cp:lastModifiedBy>
  <cp:revision>1</cp:revision>
  <dcterms:modified xsi:type="dcterms:W3CDTF">2025-10-21T16:09:12Z</dcterms:modified>
</cp:coreProperties>
</file>