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0"/>
  </p:notesMasterIdLst>
  <p:sldIdLst>
    <p:sldId id="294" r:id="rId2"/>
    <p:sldId id="300" r:id="rId3"/>
    <p:sldId id="322" r:id="rId4"/>
    <p:sldId id="301" r:id="rId5"/>
    <p:sldId id="307" r:id="rId6"/>
    <p:sldId id="306" r:id="rId7"/>
    <p:sldId id="304" r:id="rId8"/>
    <p:sldId id="296" r:id="rId9"/>
    <p:sldId id="311" r:id="rId10"/>
    <p:sldId id="334" r:id="rId11"/>
    <p:sldId id="324" r:id="rId12"/>
    <p:sldId id="335" r:id="rId13"/>
    <p:sldId id="329" r:id="rId14"/>
    <p:sldId id="336" r:id="rId15"/>
    <p:sldId id="337" r:id="rId16"/>
    <p:sldId id="325" r:id="rId17"/>
    <p:sldId id="338" r:id="rId18"/>
    <p:sldId id="331" r:id="rId19"/>
    <p:sldId id="339" r:id="rId20"/>
    <p:sldId id="332" r:id="rId21"/>
    <p:sldId id="340" r:id="rId22"/>
    <p:sldId id="330" r:id="rId23"/>
    <p:sldId id="341" r:id="rId24"/>
    <p:sldId id="333" r:id="rId25"/>
    <p:sldId id="302" r:id="rId26"/>
    <p:sldId id="295" r:id="rId27"/>
    <p:sldId id="298" r:id="rId28"/>
    <p:sldId id="30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21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7AF217-4119-48D4-B5F4-DCB06ED59452}" v="1018" dt="2024-05-20T16:01:07.7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83302" autoAdjust="0"/>
  </p:normalViewPr>
  <p:slideViewPr>
    <p:cSldViewPr snapToGrid="0">
      <p:cViewPr varScale="1">
        <p:scale>
          <a:sx n="92" d="100"/>
          <a:sy n="92" d="100"/>
        </p:scale>
        <p:origin x="552" y="84"/>
      </p:cViewPr>
      <p:guideLst/>
    </p:cSldViewPr>
  </p:slideViewPr>
  <p:outlineViewPr>
    <p:cViewPr>
      <p:scale>
        <a:sx n="33" d="100"/>
        <a:sy n="33" d="100"/>
      </p:scale>
      <p:origin x="0" y="-94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reya Paul" userId="87619f83-0189-48ca-b016-38a0e3be0ea6" providerId="ADAL" clId="{BE7AF217-4119-48D4-B5F4-DCB06ED59452}"/>
    <pc:docChg chg="undo redo custSel addSld delSld modSld sldOrd">
      <pc:chgData name="Shreya Paul" userId="87619f83-0189-48ca-b016-38a0e3be0ea6" providerId="ADAL" clId="{BE7AF217-4119-48D4-B5F4-DCB06ED59452}" dt="2024-05-20T16:01:42.126" v="6043"/>
      <pc:docMkLst>
        <pc:docMk/>
      </pc:docMkLst>
      <pc:sldChg chg="addSp delSp modSp add mod setBg">
        <pc:chgData name="Shreya Paul" userId="87619f83-0189-48ca-b016-38a0e3be0ea6" providerId="ADAL" clId="{BE7AF217-4119-48D4-B5F4-DCB06ED59452}" dt="2024-05-14T18:41:16.458" v="3939" actId="20577"/>
        <pc:sldMkLst>
          <pc:docMk/>
          <pc:sldMk cId="2240193032" sldId="294"/>
        </pc:sldMkLst>
        <pc:spChg chg="mod">
          <ac:chgData name="Shreya Paul" userId="87619f83-0189-48ca-b016-38a0e3be0ea6" providerId="ADAL" clId="{BE7AF217-4119-48D4-B5F4-DCB06ED59452}" dt="2024-05-14T18:41:16.458" v="3939" actId="20577"/>
          <ac:spMkLst>
            <pc:docMk/>
            <pc:sldMk cId="2240193032" sldId="294"/>
            <ac:spMk id="2" creationId="{500B57F0-4E81-4C32-8613-9B840330BF52}"/>
          </ac:spMkLst>
        </pc:spChg>
        <pc:spChg chg="mod">
          <ac:chgData name="Shreya Paul" userId="87619f83-0189-48ca-b016-38a0e3be0ea6" providerId="ADAL" clId="{BE7AF217-4119-48D4-B5F4-DCB06ED59452}" dt="2024-05-13T18:32:13.410" v="550" actId="20577"/>
          <ac:spMkLst>
            <pc:docMk/>
            <pc:sldMk cId="2240193032" sldId="294"/>
            <ac:spMk id="3" creationId="{1BF20927-7D4E-4123-A2B9-526AC7A9A14C}"/>
          </ac:spMkLst>
        </pc:spChg>
        <pc:spChg chg="add del">
          <ac:chgData name="Shreya Paul" userId="87619f83-0189-48ca-b016-38a0e3be0ea6" providerId="ADAL" clId="{BE7AF217-4119-48D4-B5F4-DCB06ED59452}" dt="2024-05-13T17:01:40.334" v="106" actId="26606"/>
          <ac:spMkLst>
            <pc:docMk/>
            <pc:sldMk cId="2240193032" sldId="294"/>
            <ac:spMk id="10" creationId="{8555C5B3-193A-4749-9AFD-682E53CDDE8F}"/>
          </ac:spMkLst>
        </pc:spChg>
        <pc:spChg chg="add del">
          <ac:chgData name="Shreya Paul" userId="87619f83-0189-48ca-b016-38a0e3be0ea6" providerId="ADAL" clId="{BE7AF217-4119-48D4-B5F4-DCB06ED59452}" dt="2024-05-13T17:01:40.334" v="106" actId="26606"/>
          <ac:spMkLst>
            <pc:docMk/>
            <pc:sldMk cId="2240193032" sldId="294"/>
            <ac:spMk id="12" creationId="{2EAE06A6-F76A-41C9-827A-C561B004485C}"/>
          </ac:spMkLst>
        </pc:spChg>
        <pc:spChg chg="add del">
          <ac:chgData name="Shreya Paul" userId="87619f83-0189-48ca-b016-38a0e3be0ea6" providerId="ADAL" clId="{BE7AF217-4119-48D4-B5F4-DCB06ED59452}" dt="2024-05-13T17:01:40.334" v="106" actId="26606"/>
          <ac:spMkLst>
            <pc:docMk/>
            <pc:sldMk cId="2240193032" sldId="294"/>
            <ac:spMk id="14" creationId="{89F9D4E8-0639-444B-949B-9518585061AF}"/>
          </ac:spMkLst>
        </pc:spChg>
        <pc:spChg chg="add del">
          <ac:chgData name="Shreya Paul" userId="87619f83-0189-48ca-b016-38a0e3be0ea6" providerId="ADAL" clId="{BE7AF217-4119-48D4-B5F4-DCB06ED59452}" dt="2024-05-13T17:01:40.334" v="106" actId="26606"/>
          <ac:spMkLst>
            <pc:docMk/>
            <pc:sldMk cId="2240193032" sldId="294"/>
            <ac:spMk id="16" creationId="{7E3DA7A2-ED70-4BBA-AB72-00AD461FA405}"/>
          </ac:spMkLst>
        </pc:spChg>
        <pc:spChg chg="add del">
          <ac:chgData name="Shreya Paul" userId="87619f83-0189-48ca-b016-38a0e3be0ea6" providerId="ADAL" clId="{BE7AF217-4119-48D4-B5F4-DCB06ED59452}" dt="2024-05-13T17:01:40.334" v="106" actId="26606"/>
          <ac:spMkLst>
            <pc:docMk/>
            <pc:sldMk cId="2240193032" sldId="294"/>
            <ac:spMk id="18" creationId="{FC485432-3647-4218-B5D3-15D3FA222B13}"/>
          </ac:spMkLst>
        </pc:spChg>
        <pc:spChg chg="add del">
          <ac:chgData name="Shreya Paul" userId="87619f83-0189-48ca-b016-38a0e3be0ea6" providerId="ADAL" clId="{BE7AF217-4119-48D4-B5F4-DCB06ED59452}" dt="2024-05-13T17:01:40.334" v="106" actId="26606"/>
          <ac:spMkLst>
            <pc:docMk/>
            <pc:sldMk cId="2240193032" sldId="294"/>
            <ac:spMk id="20" creationId="{F4AFDDCA-6ABA-4D23-8A5C-1BF0F4308148}"/>
          </ac:spMkLst>
        </pc:spChg>
        <pc:picChg chg="add mod">
          <ac:chgData name="Shreya Paul" userId="87619f83-0189-48ca-b016-38a0e3be0ea6" providerId="ADAL" clId="{BE7AF217-4119-48D4-B5F4-DCB06ED59452}" dt="2024-05-14T18:15:39.142" v="3699"/>
          <ac:picMkLst>
            <pc:docMk/>
            <pc:sldMk cId="2240193032" sldId="294"/>
            <ac:picMk id="4" creationId="{D3C197BE-788C-85F5-D1A8-BC05D9C77FBC}"/>
          </ac:picMkLst>
        </pc:picChg>
        <pc:picChg chg="add del mod">
          <ac:chgData name="Shreya Paul" userId="87619f83-0189-48ca-b016-38a0e3be0ea6" providerId="ADAL" clId="{BE7AF217-4119-48D4-B5F4-DCB06ED59452}" dt="2024-05-14T18:15:47.408" v="3701" actId="1076"/>
          <ac:picMkLst>
            <pc:docMk/>
            <pc:sldMk cId="2240193032" sldId="294"/>
            <ac:picMk id="5" creationId="{7024228D-C601-CB49-930C-1031F9D77EBF}"/>
          </ac:picMkLst>
        </pc:picChg>
      </pc:sldChg>
      <pc:sldChg chg="addSp delSp modSp add mod">
        <pc:chgData name="Shreya Paul" userId="87619f83-0189-48ca-b016-38a0e3be0ea6" providerId="ADAL" clId="{BE7AF217-4119-48D4-B5F4-DCB06ED59452}" dt="2024-05-14T18:15:33.676" v="3697"/>
        <pc:sldMkLst>
          <pc:docMk/>
          <pc:sldMk cId="1197627673" sldId="295"/>
        </pc:sldMkLst>
        <pc:spChg chg="mod">
          <ac:chgData name="Shreya Paul" userId="87619f83-0189-48ca-b016-38a0e3be0ea6" providerId="ADAL" clId="{BE7AF217-4119-48D4-B5F4-DCB06ED59452}" dt="2024-05-13T17:05:14.956" v="135" actId="14100"/>
          <ac:spMkLst>
            <pc:docMk/>
            <pc:sldMk cId="1197627673" sldId="295"/>
            <ac:spMk id="2" creationId="{F1FC512C-42C1-4613-95D2-4A2163DC6DEE}"/>
          </ac:spMkLst>
        </pc:spChg>
        <pc:spChg chg="mod">
          <ac:chgData name="Shreya Paul" userId="87619f83-0189-48ca-b016-38a0e3be0ea6" providerId="ADAL" clId="{BE7AF217-4119-48D4-B5F4-DCB06ED59452}" dt="2024-05-14T13:41:13.579" v="775" actId="1076"/>
          <ac:spMkLst>
            <pc:docMk/>
            <pc:sldMk cId="1197627673" sldId="295"/>
            <ac:spMk id="3" creationId="{D77E0439-9407-4AC5-B168-8F7C222A93D1}"/>
          </ac:spMkLst>
        </pc:spChg>
        <pc:picChg chg="add del mod">
          <ac:chgData name="Shreya Paul" userId="87619f83-0189-48ca-b016-38a0e3be0ea6" providerId="ADAL" clId="{BE7AF217-4119-48D4-B5F4-DCB06ED59452}" dt="2024-05-14T18:15:33.136" v="3696" actId="478"/>
          <ac:picMkLst>
            <pc:docMk/>
            <pc:sldMk cId="1197627673" sldId="295"/>
            <ac:picMk id="5" creationId="{0E644ABF-B116-95BE-A1F1-88FE0C560A63}"/>
          </ac:picMkLst>
        </pc:picChg>
        <pc:picChg chg="add mod">
          <ac:chgData name="Shreya Paul" userId="87619f83-0189-48ca-b016-38a0e3be0ea6" providerId="ADAL" clId="{BE7AF217-4119-48D4-B5F4-DCB06ED59452}" dt="2024-05-14T18:15:33.676" v="3697"/>
          <ac:picMkLst>
            <pc:docMk/>
            <pc:sldMk cId="1197627673" sldId="295"/>
            <ac:picMk id="6" creationId="{CFAB3C61-FAE8-4BFC-3930-EB3D3D9909EC}"/>
          </ac:picMkLst>
        </pc:picChg>
      </pc:sldChg>
      <pc:sldChg chg="addSp modSp add mod ord">
        <pc:chgData name="Shreya Paul" userId="87619f83-0189-48ca-b016-38a0e3be0ea6" providerId="ADAL" clId="{BE7AF217-4119-48D4-B5F4-DCB06ED59452}" dt="2024-05-14T18:14:35.075" v="3681" actId="14100"/>
        <pc:sldMkLst>
          <pc:docMk/>
          <pc:sldMk cId="278005343" sldId="296"/>
        </pc:sldMkLst>
        <pc:spChg chg="mod">
          <ac:chgData name="Shreya Paul" userId="87619f83-0189-48ca-b016-38a0e3be0ea6" providerId="ADAL" clId="{BE7AF217-4119-48D4-B5F4-DCB06ED59452}" dt="2024-05-14T18:14:35.075" v="3681" actId="14100"/>
          <ac:spMkLst>
            <pc:docMk/>
            <pc:sldMk cId="278005343" sldId="296"/>
            <ac:spMk id="2" creationId="{255EA8B8-D4E2-41D5-967D-C8346C79252E}"/>
          </ac:spMkLst>
        </pc:spChg>
        <pc:graphicFrameChg chg="add mod modGraphic">
          <ac:chgData name="Shreya Paul" userId="87619f83-0189-48ca-b016-38a0e3be0ea6" providerId="ADAL" clId="{BE7AF217-4119-48D4-B5F4-DCB06ED59452}" dt="2024-05-14T18:14:22.549" v="3656" actId="207"/>
          <ac:graphicFrameMkLst>
            <pc:docMk/>
            <pc:sldMk cId="278005343" sldId="296"/>
            <ac:graphicFrameMk id="4" creationId="{1A189561-8FE1-703F-36C5-0684A62F8732}"/>
          </ac:graphicFrameMkLst>
        </pc:graphicFrameChg>
      </pc:sldChg>
      <pc:sldChg chg="delSp modSp add del mod ord">
        <pc:chgData name="Shreya Paul" userId="87619f83-0189-48ca-b016-38a0e3be0ea6" providerId="ADAL" clId="{BE7AF217-4119-48D4-B5F4-DCB06ED59452}" dt="2024-05-13T18:42:44.745" v="606" actId="2696"/>
        <pc:sldMkLst>
          <pc:docMk/>
          <pc:sldMk cId="2119939560" sldId="297"/>
        </pc:sldMkLst>
        <pc:spChg chg="mod">
          <ac:chgData name="Shreya Paul" userId="87619f83-0189-48ca-b016-38a0e3be0ea6" providerId="ADAL" clId="{BE7AF217-4119-48D4-B5F4-DCB06ED59452}" dt="2024-05-13T18:38:20.360" v="552" actId="21"/>
          <ac:spMkLst>
            <pc:docMk/>
            <pc:sldMk cId="2119939560" sldId="297"/>
            <ac:spMk id="3" creationId="{CD925A8B-4E8C-4079-A19C-93CE4440BFCC}"/>
          </ac:spMkLst>
        </pc:spChg>
        <pc:spChg chg="del">
          <ac:chgData name="Shreya Paul" userId="87619f83-0189-48ca-b016-38a0e3be0ea6" providerId="ADAL" clId="{BE7AF217-4119-48D4-B5F4-DCB06ED59452}" dt="2024-05-13T18:23:50.989" v="386" actId="478"/>
          <ac:spMkLst>
            <pc:docMk/>
            <pc:sldMk cId="2119939560" sldId="297"/>
            <ac:spMk id="4" creationId="{B0B50845-2931-41FF-AD29-404CB8418965}"/>
          </ac:spMkLst>
        </pc:spChg>
      </pc:sldChg>
      <pc:sldChg chg="addSp delSp modSp add mod">
        <pc:chgData name="Shreya Paul" userId="87619f83-0189-48ca-b016-38a0e3be0ea6" providerId="ADAL" clId="{BE7AF217-4119-48D4-B5F4-DCB06ED59452}" dt="2024-05-20T16:01:42.126" v="6043"/>
        <pc:sldMkLst>
          <pc:docMk/>
          <pc:sldMk cId="1820036143" sldId="298"/>
        </pc:sldMkLst>
        <pc:spChg chg="mod">
          <ac:chgData name="Shreya Paul" userId="87619f83-0189-48ca-b016-38a0e3be0ea6" providerId="ADAL" clId="{BE7AF217-4119-48D4-B5F4-DCB06ED59452}" dt="2024-05-14T18:18:53.717" v="3889" actId="20577"/>
          <ac:spMkLst>
            <pc:docMk/>
            <pc:sldMk cId="1820036143" sldId="298"/>
            <ac:spMk id="3" creationId="{80F11109-9C80-4ED2-9C9D-C4E7BB2A1EC3}"/>
          </ac:spMkLst>
        </pc:spChg>
        <pc:spChg chg="mod">
          <ac:chgData name="Shreya Paul" userId="87619f83-0189-48ca-b016-38a0e3be0ea6" providerId="ADAL" clId="{BE7AF217-4119-48D4-B5F4-DCB06ED59452}" dt="2024-05-20T16:01:42.126" v="6043"/>
          <ac:spMkLst>
            <pc:docMk/>
            <pc:sldMk cId="1820036143" sldId="298"/>
            <ac:spMk id="4" creationId="{89315141-EA49-4CBF-B3B4-2927CC36E177}"/>
          </ac:spMkLst>
        </pc:spChg>
        <pc:picChg chg="add del mod">
          <ac:chgData name="Shreya Paul" userId="87619f83-0189-48ca-b016-38a0e3be0ea6" providerId="ADAL" clId="{BE7AF217-4119-48D4-B5F4-DCB06ED59452}" dt="2024-05-14T18:12:07.620" v="3640" actId="478"/>
          <ac:picMkLst>
            <pc:docMk/>
            <pc:sldMk cId="1820036143" sldId="298"/>
            <ac:picMk id="5" creationId="{6814EC4B-B97C-F614-D565-FC74931B3BD9}"/>
          </ac:picMkLst>
        </pc:picChg>
      </pc:sldChg>
      <pc:sldChg chg="add del">
        <pc:chgData name="Shreya Paul" userId="87619f83-0189-48ca-b016-38a0e3be0ea6" providerId="ADAL" clId="{BE7AF217-4119-48D4-B5F4-DCB06ED59452}" dt="2024-05-20T14:14:14.855" v="5805" actId="47"/>
        <pc:sldMkLst>
          <pc:docMk/>
          <pc:sldMk cId="617000721" sldId="299"/>
        </pc:sldMkLst>
      </pc:sldChg>
      <pc:sldChg chg="addSp delSp modSp new mod modAnim">
        <pc:chgData name="Shreya Paul" userId="87619f83-0189-48ca-b016-38a0e3be0ea6" providerId="ADAL" clId="{BE7AF217-4119-48D4-B5F4-DCB06ED59452}" dt="2024-05-20T15:57:03.082" v="5996"/>
        <pc:sldMkLst>
          <pc:docMk/>
          <pc:sldMk cId="4135748156" sldId="300"/>
        </pc:sldMkLst>
        <pc:spChg chg="mod">
          <ac:chgData name="Shreya Paul" userId="87619f83-0189-48ca-b016-38a0e3be0ea6" providerId="ADAL" clId="{BE7AF217-4119-48D4-B5F4-DCB06ED59452}" dt="2024-05-14T13:39:15.062" v="748" actId="1076"/>
          <ac:spMkLst>
            <pc:docMk/>
            <pc:sldMk cId="4135748156" sldId="300"/>
            <ac:spMk id="2" creationId="{A284999E-BD5B-C66C-C9BA-D82B075B2189}"/>
          </ac:spMkLst>
        </pc:spChg>
        <pc:spChg chg="mod">
          <ac:chgData name="Shreya Paul" userId="87619f83-0189-48ca-b016-38a0e3be0ea6" providerId="ADAL" clId="{BE7AF217-4119-48D4-B5F4-DCB06ED59452}" dt="2024-05-20T15:57:03.082" v="5996"/>
          <ac:spMkLst>
            <pc:docMk/>
            <pc:sldMk cId="4135748156" sldId="300"/>
            <ac:spMk id="3" creationId="{FC4CD2FD-23AE-30C7-AA6C-68889CFE632D}"/>
          </ac:spMkLst>
        </pc:spChg>
        <pc:picChg chg="add del mod">
          <ac:chgData name="Shreya Paul" userId="87619f83-0189-48ca-b016-38a0e3be0ea6" providerId="ADAL" clId="{BE7AF217-4119-48D4-B5F4-DCB06ED59452}" dt="2024-05-14T18:11:18.772" v="3622" actId="478"/>
          <ac:picMkLst>
            <pc:docMk/>
            <pc:sldMk cId="4135748156" sldId="300"/>
            <ac:picMk id="4" creationId="{F6F344B9-5905-54CD-C29A-0CDE8410D058}"/>
          </ac:picMkLst>
        </pc:picChg>
        <pc:picChg chg="add del mod">
          <ac:chgData name="Shreya Paul" userId="87619f83-0189-48ca-b016-38a0e3be0ea6" providerId="ADAL" clId="{BE7AF217-4119-48D4-B5F4-DCB06ED59452}" dt="2024-05-14T18:15:28.940" v="3694" actId="478"/>
          <ac:picMkLst>
            <pc:docMk/>
            <pc:sldMk cId="4135748156" sldId="300"/>
            <ac:picMk id="5" creationId="{1D200063-FA6B-07A3-5EF9-89666FBD566D}"/>
          </ac:picMkLst>
        </pc:picChg>
        <pc:picChg chg="add mod">
          <ac:chgData name="Shreya Paul" userId="87619f83-0189-48ca-b016-38a0e3be0ea6" providerId="ADAL" clId="{BE7AF217-4119-48D4-B5F4-DCB06ED59452}" dt="2024-05-14T18:15:29.442" v="3695"/>
          <ac:picMkLst>
            <pc:docMk/>
            <pc:sldMk cId="4135748156" sldId="300"/>
            <ac:picMk id="6" creationId="{EB7968A4-A5E7-9A61-3A86-1AD5E69E148A}"/>
          </ac:picMkLst>
        </pc:picChg>
      </pc:sldChg>
      <pc:sldChg chg="addSp delSp modSp new mod ord modNotesTx">
        <pc:chgData name="Shreya Paul" userId="87619f83-0189-48ca-b016-38a0e3be0ea6" providerId="ADAL" clId="{BE7AF217-4119-48D4-B5F4-DCB06ED59452}" dt="2024-05-20T15:55:18.804" v="5942" actId="113"/>
        <pc:sldMkLst>
          <pc:docMk/>
          <pc:sldMk cId="1591748965" sldId="301"/>
        </pc:sldMkLst>
        <pc:spChg chg="mod">
          <ac:chgData name="Shreya Paul" userId="87619f83-0189-48ca-b016-38a0e3be0ea6" providerId="ADAL" clId="{BE7AF217-4119-48D4-B5F4-DCB06ED59452}" dt="2024-05-14T14:01:56.779" v="962" actId="1076"/>
          <ac:spMkLst>
            <pc:docMk/>
            <pc:sldMk cId="1591748965" sldId="301"/>
            <ac:spMk id="2" creationId="{BED1CE9F-1DF2-AC0C-F503-DBAFC312B591}"/>
          </ac:spMkLst>
        </pc:spChg>
        <pc:spChg chg="mod">
          <ac:chgData name="Shreya Paul" userId="87619f83-0189-48ca-b016-38a0e3be0ea6" providerId="ADAL" clId="{BE7AF217-4119-48D4-B5F4-DCB06ED59452}" dt="2024-05-14T18:42:51.503" v="3971" actId="20577"/>
          <ac:spMkLst>
            <pc:docMk/>
            <pc:sldMk cId="1591748965" sldId="301"/>
            <ac:spMk id="3" creationId="{179AB8A8-0ECF-737E-954E-5BE61E1A161F}"/>
          </ac:spMkLst>
        </pc:spChg>
        <pc:graphicFrameChg chg="add mod modGraphic">
          <ac:chgData name="Shreya Paul" userId="87619f83-0189-48ca-b016-38a0e3be0ea6" providerId="ADAL" clId="{BE7AF217-4119-48D4-B5F4-DCB06ED59452}" dt="2024-05-20T15:55:18.804" v="5942" actId="113"/>
          <ac:graphicFrameMkLst>
            <pc:docMk/>
            <pc:sldMk cId="1591748965" sldId="301"/>
            <ac:graphicFrameMk id="4" creationId="{416E9E9B-AD06-EA3C-1204-4FB58A2C1B59}"/>
          </ac:graphicFrameMkLst>
        </pc:graphicFrameChg>
        <pc:picChg chg="add del mod">
          <ac:chgData name="Shreya Paul" userId="87619f83-0189-48ca-b016-38a0e3be0ea6" providerId="ADAL" clId="{BE7AF217-4119-48D4-B5F4-DCB06ED59452}" dt="2024-05-14T18:15:19.549" v="3690" actId="478"/>
          <ac:picMkLst>
            <pc:docMk/>
            <pc:sldMk cId="1591748965" sldId="301"/>
            <ac:picMk id="5" creationId="{6C084BEF-9802-A613-09EC-54F66F09A262}"/>
          </ac:picMkLst>
        </pc:picChg>
        <pc:picChg chg="add mod">
          <ac:chgData name="Shreya Paul" userId="87619f83-0189-48ca-b016-38a0e3be0ea6" providerId="ADAL" clId="{BE7AF217-4119-48D4-B5F4-DCB06ED59452}" dt="2024-05-14T18:15:20.151" v="3691"/>
          <ac:picMkLst>
            <pc:docMk/>
            <pc:sldMk cId="1591748965" sldId="301"/>
            <ac:picMk id="6" creationId="{0C506F09-8476-468E-772C-47DBD7B113E5}"/>
          </ac:picMkLst>
        </pc:picChg>
      </pc:sldChg>
      <pc:sldChg chg="addSp modSp new mod ord">
        <pc:chgData name="Shreya Paul" userId="87619f83-0189-48ca-b016-38a0e3be0ea6" providerId="ADAL" clId="{BE7AF217-4119-48D4-B5F4-DCB06ED59452}" dt="2024-05-17T14:22:44.616" v="4739" actId="20577"/>
        <pc:sldMkLst>
          <pc:docMk/>
          <pc:sldMk cId="2336844932" sldId="302"/>
        </pc:sldMkLst>
        <pc:spChg chg="mod">
          <ac:chgData name="Shreya Paul" userId="87619f83-0189-48ca-b016-38a0e3be0ea6" providerId="ADAL" clId="{BE7AF217-4119-48D4-B5F4-DCB06ED59452}" dt="2024-05-16T19:15:12.043" v="4417" actId="14100"/>
          <ac:spMkLst>
            <pc:docMk/>
            <pc:sldMk cId="2336844932" sldId="302"/>
            <ac:spMk id="2" creationId="{A2DBBDD0-0AA4-FA1C-C0CD-744C843FA3C8}"/>
          </ac:spMkLst>
        </pc:spChg>
        <pc:spChg chg="mod">
          <ac:chgData name="Shreya Paul" userId="87619f83-0189-48ca-b016-38a0e3be0ea6" providerId="ADAL" clId="{BE7AF217-4119-48D4-B5F4-DCB06ED59452}" dt="2024-05-17T14:22:44.616" v="4739" actId="20577"/>
          <ac:spMkLst>
            <pc:docMk/>
            <pc:sldMk cId="2336844932" sldId="302"/>
            <ac:spMk id="3" creationId="{A366851B-7EB7-65CA-C540-DB6486BB6E4D}"/>
          </ac:spMkLst>
        </pc:spChg>
        <pc:picChg chg="add mod">
          <ac:chgData name="Shreya Paul" userId="87619f83-0189-48ca-b016-38a0e3be0ea6" providerId="ADAL" clId="{BE7AF217-4119-48D4-B5F4-DCB06ED59452}" dt="2024-05-16T19:24:50.953" v="4542" actId="14100"/>
          <ac:picMkLst>
            <pc:docMk/>
            <pc:sldMk cId="2336844932" sldId="302"/>
            <ac:picMk id="4" creationId="{1E8A17BE-EA3C-927C-3416-504E33B23FD8}"/>
          </ac:picMkLst>
        </pc:picChg>
      </pc:sldChg>
      <pc:sldChg chg="addSp delSp modSp new del mod ord setBg">
        <pc:chgData name="Shreya Paul" userId="87619f83-0189-48ca-b016-38a0e3be0ea6" providerId="ADAL" clId="{BE7AF217-4119-48D4-B5F4-DCB06ED59452}" dt="2024-05-14T18:14:41.937" v="3682" actId="2696"/>
        <pc:sldMkLst>
          <pc:docMk/>
          <pc:sldMk cId="3191579301" sldId="303"/>
        </pc:sldMkLst>
        <pc:spChg chg="mod">
          <ac:chgData name="Shreya Paul" userId="87619f83-0189-48ca-b016-38a0e3be0ea6" providerId="ADAL" clId="{BE7AF217-4119-48D4-B5F4-DCB06ED59452}" dt="2024-05-14T18:13:07.798" v="3642" actId="26606"/>
          <ac:spMkLst>
            <pc:docMk/>
            <pc:sldMk cId="3191579301" sldId="303"/>
            <ac:spMk id="2" creationId="{772784F4-9412-A51B-5B94-ABB5A8369822}"/>
          </ac:spMkLst>
        </pc:spChg>
        <pc:spChg chg="del">
          <ac:chgData name="Shreya Paul" userId="87619f83-0189-48ca-b016-38a0e3be0ea6" providerId="ADAL" clId="{BE7AF217-4119-48D4-B5F4-DCB06ED59452}" dt="2024-05-14T17:42:44.236" v="3162" actId="478"/>
          <ac:spMkLst>
            <pc:docMk/>
            <pc:sldMk cId="3191579301" sldId="303"/>
            <ac:spMk id="3" creationId="{B38B95C0-2F20-BD9C-AB61-7BCA2B4A69AC}"/>
          </ac:spMkLst>
        </pc:spChg>
        <pc:spChg chg="add del">
          <ac:chgData name="Shreya Paul" userId="87619f83-0189-48ca-b016-38a0e3be0ea6" providerId="ADAL" clId="{BE7AF217-4119-48D4-B5F4-DCB06ED59452}" dt="2024-05-14T17:42:52.627" v="3164" actId="478"/>
          <ac:spMkLst>
            <pc:docMk/>
            <pc:sldMk cId="3191579301" sldId="303"/>
            <ac:spMk id="5" creationId="{8F114276-37FF-F8EC-A48C-8F96A41EBD53}"/>
          </ac:spMkLst>
        </pc:spChg>
        <pc:spChg chg="add del">
          <ac:chgData name="Shreya Paul" userId="87619f83-0189-48ca-b016-38a0e3be0ea6" providerId="ADAL" clId="{BE7AF217-4119-48D4-B5F4-DCB06ED59452}" dt="2024-05-14T18:13:07.798" v="3642" actId="26606"/>
          <ac:spMkLst>
            <pc:docMk/>
            <pc:sldMk cId="3191579301" sldId="303"/>
            <ac:spMk id="12" creationId="{BACC6370-2D7E-4714-9D71-7542949D7D5D}"/>
          </ac:spMkLst>
        </pc:spChg>
        <pc:spChg chg="add del">
          <ac:chgData name="Shreya Paul" userId="87619f83-0189-48ca-b016-38a0e3be0ea6" providerId="ADAL" clId="{BE7AF217-4119-48D4-B5F4-DCB06ED59452}" dt="2024-05-14T18:13:07.798" v="3642" actId="26606"/>
          <ac:spMkLst>
            <pc:docMk/>
            <pc:sldMk cId="3191579301" sldId="303"/>
            <ac:spMk id="14" creationId="{256B2C21-A230-48C0-8DF1-C46611373C44}"/>
          </ac:spMkLst>
        </pc:spChg>
        <pc:spChg chg="add del">
          <ac:chgData name="Shreya Paul" userId="87619f83-0189-48ca-b016-38a0e3be0ea6" providerId="ADAL" clId="{BE7AF217-4119-48D4-B5F4-DCB06ED59452}" dt="2024-05-14T18:13:07.798" v="3642" actId="26606"/>
          <ac:spMkLst>
            <pc:docMk/>
            <pc:sldMk cId="3191579301" sldId="303"/>
            <ac:spMk id="16" creationId="{3847E18C-932D-4C95-AABA-FEC7C9499AD7}"/>
          </ac:spMkLst>
        </pc:spChg>
        <pc:spChg chg="add del">
          <ac:chgData name="Shreya Paul" userId="87619f83-0189-48ca-b016-38a0e3be0ea6" providerId="ADAL" clId="{BE7AF217-4119-48D4-B5F4-DCB06ED59452}" dt="2024-05-14T18:13:07.798" v="3642" actId="26606"/>
          <ac:spMkLst>
            <pc:docMk/>
            <pc:sldMk cId="3191579301" sldId="303"/>
            <ac:spMk id="18" creationId="{3150CB11-0C61-439E-910F-5787759E72A0}"/>
          </ac:spMkLst>
        </pc:spChg>
        <pc:spChg chg="add del">
          <ac:chgData name="Shreya Paul" userId="87619f83-0189-48ca-b016-38a0e3be0ea6" providerId="ADAL" clId="{BE7AF217-4119-48D4-B5F4-DCB06ED59452}" dt="2024-05-14T18:13:07.798" v="3642" actId="26606"/>
          <ac:spMkLst>
            <pc:docMk/>
            <pc:sldMk cId="3191579301" sldId="303"/>
            <ac:spMk id="20" creationId="{43F8A58B-5155-44CE-A5FF-7647B47D0A7A}"/>
          </ac:spMkLst>
        </pc:spChg>
        <pc:spChg chg="add del">
          <ac:chgData name="Shreya Paul" userId="87619f83-0189-48ca-b016-38a0e3be0ea6" providerId="ADAL" clId="{BE7AF217-4119-48D4-B5F4-DCB06ED59452}" dt="2024-05-14T18:13:07.798" v="3642" actId="26606"/>
          <ac:spMkLst>
            <pc:docMk/>
            <pc:sldMk cId="3191579301" sldId="303"/>
            <ac:spMk id="22" creationId="{443F2ACA-E6D6-4028-82DD-F03C262D5DE6}"/>
          </ac:spMkLst>
        </pc:spChg>
        <pc:graphicFrameChg chg="add del mod modGraphic">
          <ac:chgData name="Shreya Paul" userId="87619f83-0189-48ca-b016-38a0e3be0ea6" providerId="ADAL" clId="{BE7AF217-4119-48D4-B5F4-DCB06ED59452}" dt="2024-05-14T18:13:07.798" v="3642" actId="26606"/>
          <ac:graphicFrameMkLst>
            <pc:docMk/>
            <pc:sldMk cId="3191579301" sldId="303"/>
            <ac:graphicFrameMk id="6" creationId="{A30FEADE-F21F-23DD-1F1A-8A4E8835DC61}"/>
          </ac:graphicFrameMkLst>
        </pc:graphicFrameChg>
        <pc:picChg chg="add mod">
          <ac:chgData name="Shreya Paul" userId="87619f83-0189-48ca-b016-38a0e3be0ea6" providerId="ADAL" clId="{BE7AF217-4119-48D4-B5F4-DCB06ED59452}" dt="2024-05-14T18:13:07.798" v="3642" actId="26606"/>
          <ac:picMkLst>
            <pc:docMk/>
            <pc:sldMk cId="3191579301" sldId="303"/>
            <ac:picMk id="7" creationId="{DC59F968-2B80-E8F1-6859-2A0210DCDC2F}"/>
          </ac:picMkLst>
        </pc:picChg>
      </pc:sldChg>
      <pc:sldChg chg="addSp modSp new mod">
        <pc:chgData name="Shreya Paul" userId="87619f83-0189-48ca-b016-38a0e3be0ea6" providerId="ADAL" clId="{BE7AF217-4119-48D4-B5F4-DCB06ED59452}" dt="2024-05-14T19:07:31.833" v="4121" actId="20577"/>
        <pc:sldMkLst>
          <pc:docMk/>
          <pc:sldMk cId="2821616317" sldId="304"/>
        </pc:sldMkLst>
        <pc:spChg chg="mod">
          <ac:chgData name="Shreya Paul" userId="87619f83-0189-48ca-b016-38a0e3be0ea6" providerId="ADAL" clId="{BE7AF217-4119-48D4-B5F4-DCB06ED59452}" dt="2024-05-14T14:47:55.650" v="2156" actId="1076"/>
          <ac:spMkLst>
            <pc:docMk/>
            <pc:sldMk cId="2821616317" sldId="304"/>
            <ac:spMk id="2" creationId="{5571DB9C-5EC1-3526-16E4-1DB1AD84B56E}"/>
          </ac:spMkLst>
        </pc:spChg>
        <pc:spChg chg="mod">
          <ac:chgData name="Shreya Paul" userId="87619f83-0189-48ca-b016-38a0e3be0ea6" providerId="ADAL" clId="{BE7AF217-4119-48D4-B5F4-DCB06ED59452}" dt="2024-05-14T19:07:31.833" v="4121" actId="20577"/>
          <ac:spMkLst>
            <pc:docMk/>
            <pc:sldMk cId="2821616317" sldId="304"/>
            <ac:spMk id="3" creationId="{ED8F4EA8-FE18-737D-39A9-73E41E404767}"/>
          </ac:spMkLst>
        </pc:spChg>
        <pc:picChg chg="add mod">
          <ac:chgData name="Shreya Paul" userId="87619f83-0189-48ca-b016-38a0e3be0ea6" providerId="ADAL" clId="{BE7AF217-4119-48D4-B5F4-DCB06ED59452}" dt="2024-05-14T18:11:35.054" v="3629"/>
          <ac:picMkLst>
            <pc:docMk/>
            <pc:sldMk cId="2821616317" sldId="304"/>
            <ac:picMk id="4" creationId="{F95BDE5D-16D6-AAE1-8796-CF296ABC0129}"/>
          </ac:picMkLst>
        </pc:picChg>
      </pc:sldChg>
      <pc:sldChg chg="modSp new del mod">
        <pc:chgData name="Shreya Paul" userId="87619f83-0189-48ca-b016-38a0e3be0ea6" providerId="ADAL" clId="{BE7AF217-4119-48D4-B5F4-DCB06ED59452}" dt="2024-05-14T14:18:26.392" v="1597" actId="2696"/>
        <pc:sldMkLst>
          <pc:docMk/>
          <pc:sldMk cId="542375377" sldId="305"/>
        </pc:sldMkLst>
        <pc:spChg chg="mod">
          <ac:chgData name="Shreya Paul" userId="87619f83-0189-48ca-b016-38a0e3be0ea6" providerId="ADAL" clId="{BE7AF217-4119-48D4-B5F4-DCB06ED59452}" dt="2024-05-13T18:21:59.214" v="262" actId="20577"/>
          <ac:spMkLst>
            <pc:docMk/>
            <pc:sldMk cId="542375377" sldId="305"/>
            <ac:spMk id="2" creationId="{0C32E6B3-523F-5956-5EE5-0F307F31784E}"/>
          </ac:spMkLst>
        </pc:spChg>
      </pc:sldChg>
      <pc:sldChg chg="addSp delSp modSp new mod modAnim">
        <pc:chgData name="Shreya Paul" userId="87619f83-0189-48ca-b016-38a0e3be0ea6" providerId="ADAL" clId="{BE7AF217-4119-48D4-B5F4-DCB06ED59452}" dt="2024-05-20T15:53:00.213" v="5923" actId="14100"/>
        <pc:sldMkLst>
          <pc:docMk/>
          <pc:sldMk cId="1343433484" sldId="306"/>
        </pc:sldMkLst>
        <pc:spChg chg="mod">
          <ac:chgData name="Shreya Paul" userId="87619f83-0189-48ca-b016-38a0e3be0ea6" providerId="ADAL" clId="{BE7AF217-4119-48D4-B5F4-DCB06ED59452}" dt="2024-05-14T15:01:07.240" v="2276" actId="1076"/>
          <ac:spMkLst>
            <pc:docMk/>
            <pc:sldMk cId="1343433484" sldId="306"/>
            <ac:spMk id="2" creationId="{2434F26D-40E3-128E-C617-970A9A178322}"/>
          </ac:spMkLst>
        </pc:spChg>
        <pc:spChg chg="del mod">
          <ac:chgData name="Shreya Paul" userId="87619f83-0189-48ca-b016-38a0e3be0ea6" providerId="ADAL" clId="{BE7AF217-4119-48D4-B5F4-DCB06ED59452}" dt="2024-05-14T14:35:46.683" v="1661" actId="478"/>
          <ac:spMkLst>
            <pc:docMk/>
            <pc:sldMk cId="1343433484" sldId="306"/>
            <ac:spMk id="3" creationId="{D9CB5467-89C9-933D-AEB3-3ADD75032FF8}"/>
          </ac:spMkLst>
        </pc:spChg>
        <pc:spChg chg="add del mod">
          <ac:chgData name="Shreya Paul" userId="87619f83-0189-48ca-b016-38a0e3be0ea6" providerId="ADAL" clId="{BE7AF217-4119-48D4-B5F4-DCB06ED59452}" dt="2024-05-14T14:35:49.228" v="1662" actId="478"/>
          <ac:spMkLst>
            <pc:docMk/>
            <pc:sldMk cId="1343433484" sldId="306"/>
            <ac:spMk id="5" creationId="{B151B9B8-FFF4-1928-5FDD-40A2234229E5}"/>
          </ac:spMkLst>
        </pc:spChg>
        <pc:spChg chg="add del mod">
          <ac:chgData name="Shreya Paul" userId="87619f83-0189-48ca-b016-38a0e3be0ea6" providerId="ADAL" clId="{BE7AF217-4119-48D4-B5F4-DCB06ED59452}" dt="2024-05-14T14:36:05.497" v="1666"/>
          <ac:spMkLst>
            <pc:docMk/>
            <pc:sldMk cId="1343433484" sldId="306"/>
            <ac:spMk id="6" creationId="{CB7205AD-4348-BB0E-C6CE-F67D1426BEE8}"/>
          </ac:spMkLst>
        </pc:spChg>
        <pc:spChg chg="add del">
          <ac:chgData name="Shreya Paul" userId="87619f83-0189-48ca-b016-38a0e3be0ea6" providerId="ADAL" clId="{BE7AF217-4119-48D4-B5F4-DCB06ED59452}" dt="2024-05-14T14:36:10.942" v="1668" actId="478"/>
          <ac:spMkLst>
            <pc:docMk/>
            <pc:sldMk cId="1343433484" sldId="306"/>
            <ac:spMk id="8" creationId="{60147DC8-EC33-B036-B78B-3DB258102B86}"/>
          </ac:spMkLst>
        </pc:spChg>
        <pc:spChg chg="add del mod">
          <ac:chgData name="Shreya Paul" userId="87619f83-0189-48ca-b016-38a0e3be0ea6" providerId="ADAL" clId="{BE7AF217-4119-48D4-B5F4-DCB06ED59452}" dt="2024-05-14T14:37:58.766" v="1671" actId="478"/>
          <ac:spMkLst>
            <pc:docMk/>
            <pc:sldMk cId="1343433484" sldId="306"/>
            <ac:spMk id="10" creationId="{0D479ED1-861B-6491-E9D8-D428EB82A97A}"/>
          </ac:spMkLst>
        </pc:spChg>
        <pc:spChg chg="add del mod">
          <ac:chgData name="Shreya Paul" userId="87619f83-0189-48ca-b016-38a0e3be0ea6" providerId="ADAL" clId="{BE7AF217-4119-48D4-B5F4-DCB06ED59452}" dt="2024-05-14T14:38:18.903" v="1674" actId="478"/>
          <ac:spMkLst>
            <pc:docMk/>
            <pc:sldMk cId="1343433484" sldId="306"/>
            <ac:spMk id="11" creationId="{8AA8B694-A88F-3444-4BF7-0EBE8D59E07C}"/>
          </ac:spMkLst>
        </pc:spChg>
        <pc:spChg chg="add mod">
          <ac:chgData name="Shreya Paul" userId="87619f83-0189-48ca-b016-38a0e3be0ea6" providerId="ADAL" clId="{BE7AF217-4119-48D4-B5F4-DCB06ED59452}" dt="2024-05-14T15:01:22.063" v="2278" actId="14100"/>
          <ac:spMkLst>
            <pc:docMk/>
            <pc:sldMk cId="1343433484" sldId="306"/>
            <ac:spMk id="12" creationId="{3D57559E-E814-AF87-9CAB-38C1BF5076FD}"/>
          </ac:spMkLst>
        </pc:spChg>
        <pc:spChg chg="add mod">
          <ac:chgData name="Shreya Paul" userId="87619f83-0189-48ca-b016-38a0e3be0ea6" providerId="ADAL" clId="{BE7AF217-4119-48D4-B5F4-DCB06ED59452}" dt="2024-05-14T15:01:27.982" v="2280" actId="1076"/>
          <ac:spMkLst>
            <pc:docMk/>
            <pc:sldMk cId="1343433484" sldId="306"/>
            <ac:spMk id="13" creationId="{1166BABF-A6B5-86A0-D0D7-00E51DEAC5B8}"/>
          </ac:spMkLst>
        </pc:spChg>
        <pc:spChg chg="add mod">
          <ac:chgData name="Shreya Paul" userId="87619f83-0189-48ca-b016-38a0e3be0ea6" providerId="ADAL" clId="{BE7AF217-4119-48D4-B5F4-DCB06ED59452}" dt="2024-05-14T15:01:33.949" v="2282" actId="1076"/>
          <ac:spMkLst>
            <pc:docMk/>
            <pc:sldMk cId="1343433484" sldId="306"/>
            <ac:spMk id="14" creationId="{16D421D5-DD4C-AF96-A353-98700B1B36A7}"/>
          </ac:spMkLst>
        </pc:spChg>
        <pc:spChg chg="add mod">
          <ac:chgData name="Shreya Paul" userId="87619f83-0189-48ca-b016-38a0e3be0ea6" providerId="ADAL" clId="{BE7AF217-4119-48D4-B5F4-DCB06ED59452}" dt="2024-05-14T15:01:52.217" v="2287" actId="1076"/>
          <ac:spMkLst>
            <pc:docMk/>
            <pc:sldMk cId="1343433484" sldId="306"/>
            <ac:spMk id="15" creationId="{4DF83008-656C-ACF2-AF6E-F0D7D48615E9}"/>
          </ac:spMkLst>
        </pc:spChg>
        <pc:spChg chg="add mod">
          <ac:chgData name="Shreya Paul" userId="87619f83-0189-48ca-b016-38a0e3be0ea6" providerId="ADAL" clId="{BE7AF217-4119-48D4-B5F4-DCB06ED59452}" dt="2024-05-14T15:01:59.054" v="2289" actId="1076"/>
          <ac:spMkLst>
            <pc:docMk/>
            <pc:sldMk cId="1343433484" sldId="306"/>
            <ac:spMk id="16" creationId="{FB96B9E6-F432-9F39-5C06-B38E6F9264D1}"/>
          </ac:spMkLst>
        </pc:spChg>
        <pc:spChg chg="add mod">
          <ac:chgData name="Shreya Paul" userId="87619f83-0189-48ca-b016-38a0e3be0ea6" providerId="ADAL" clId="{BE7AF217-4119-48D4-B5F4-DCB06ED59452}" dt="2024-05-14T15:02:04.440" v="2291" actId="1076"/>
          <ac:spMkLst>
            <pc:docMk/>
            <pc:sldMk cId="1343433484" sldId="306"/>
            <ac:spMk id="17" creationId="{30BC4B17-83D0-294D-1EED-2205AB79A364}"/>
          </ac:spMkLst>
        </pc:spChg>
        <pc:spChg chg="add mod">
          <ac:chgData name="Shreya Paul" userId="87619f83-0189-48ca-b016-38a0e3be0ea6" providerId="ADAL" clId="{BE7AF217-4119-48D4-B5F4-DCB06ED59452}" dt="2024-05-14T15:01:39.816" v="2284" actId="1076"/>
          <ac:spMkLst>
            <pc:docMk/>
            <pc:sldMk cId="1343433484" sldId="306"/>
            <ac:spMk id="24" creationId="{7B775484-42A7-097E-BA33-8575FCF43341}"/>
          </ac:spMkLst>
        </pc:spChg>
        <pc:picChg chg="add del mod">
          <ac:chgData name="Shreya Paul" userId="87619f83-0189-48ca-b016-38a0e3be0ea6" providerId="ADAL" clId="{BE7AF217-4119-48D4-B5F4-DCB06ED59452}" dt="2024-05-14T18:15:07.166" v="3686" actId="478"/>
          <ac:picMkLst>
            <pc:docMk/>
            <pc:sldMk cId="1343433484" sldId="306"/>
            <ac:picMk id="28" creationId="{282D1CA6-BE17-4268-D5B1-CBBEB5363307}"/>
          </ac:picMkLst>
        </pc:picChg>
        <pc:picChg chg="add mod">
          <ac:chgData name="Shreya Paul" userId="87619f83-0189-48ca-b016-38a0e3be0ea6" providerId="ADAL" clId="{BE7AF217-4119-48D4-B5F4-DCB06ED59452}" dt="2024-05-14T18:15:03.704" v="3685"/>
          <ac:picMkLst>
            <pc:docMk/>
            <pc:sldMk cId="1343433484" sldId="306"/>
            <ac:picMk id="29" creationId="{1DE5BFB9-6F67-9044-8EF4-01F62A1B885A}"/>
          </ac:picMkLst>
        </pc:picChg>
        <pc:picChg chg="add mod">
          <ac:chgData name="Shreya Paul" userId="87619f83-0189-48ca-b016-38a0e3be0ea6" providerId="ADAL" clId="{BE7AF217-4119-48D4-B5F4-DCB06ED59452}" dt="2024-05-14T18:15:07.807" v="3687"/>
          <ac:picMkLst>
            <pc:docMk/>
            <pc:sldMk cId="1343433484" sldId="306"/>
            <ac:picMk id="30" creationId="{FAD80935-40A5-1877-C572-520860370B59}"/>
          </ac:picMkLst>
        </pc:picChg>
        <pc:cxnChg chg="add mod">
          <ac:chgData name="Shreya Paul" userId="87619f83-0189-48ca-b016-38a0e3be0ea6" providerId="ADAL" clId="{BE7AF217-4119-48D4-B5F4-DCB06ED59452}" dt="2024-05-14T15:01:24.554" v="2279" actId="1076"/>
          <ac:cxnSpMkLst>
            <pc:docMk/>
            <pc:sldMk cId="1343433484" sldId="306"/>
            <ac:cxnSpMk id="19" creationId="{334209A5-58DB-0945-7C76-2B93D5533156}"/>
          </ac:cxnSpMkLst>
        </pc:cxnChg>
        <pc:cxnChg chg="add mod">
          <ac:chgData name="Shreya Paul" userId="87619f83-0189-48ca-b016-38a0e3be0ea6" providerId="ADAL" clId="{BE7AF217-4119-48D4-B5F4-DCB06ED59452}" dt="2024-05-20T15:53:00.213" v="5923" actId="14100"/>
          <ac:cxnSpMkLst>
            <pc:docMk/>
            <pc:sldMk cId="1343433484" sldId="306"/>
            <ac:cxnSpMk id="20" creationId="{2588FB92-934E-234C-658D-39F502EDCF8A}"/>
          </ac:cxnSpMkLst>
        </pc:cxnChg>
        <pc:cxnChg chg="add mod">
          <ac:chgData name="Shreya Paul" userId="87619f83-0189-48ca-b016-38a0e3be0ea6" providerId="ADAL" clId="{BE7AF217-4119-48D4-B5F4-DCB06ED59452}" dt="2024-05-14T15:01:37.363" v="2283" actId="1076"/>
          <ac:cxnSpMkLst>
            <pc:docMk/>
            <pc:sldMk cId="1343433484" sldId="306"/>
            <ac:cxnSpMk id="21" creationId="{37497A51-7837-6E19-484F-F85A9DF3856C}"/>
          </ac:cxnSpMkLst>
        </pc:cxnChg>
        <pc:cxnChg chg="add mod">
          <ac:chgData name="Shreya Paul" userId="87619f83-0189-48ca-b016-38a0e3be0ea6" providerId="ADAL" clId="{BE7AF217-4119-48D4-B5F4-DCB06ED59452}" dt="2024-05-14T15:01:54.656" v="2288" actId="1076"/>
          <ac:cxnSpMkLst>
            <pc:docMk/>
            <pc:sldMk cId="1343433484" sldId="306"/>
            <ac:cxnSpMk id="22" creationId="{29F3170D-300F-4F38-F2F6-E9B1DF2EA1CB}"/>
          </ac:cxnSpMkLst>
        </pc:cxnChg>
        <pc:cxnChg chg="add mod">
          <ac:chgData name="Shreya Paul" userId="87619f83-0189-48ca-b016-38a0e3be0ea6" providerId="ADAL" clId="{BE7AF217-4119-48D4-B5F4-DCB06ED59452}" dt="2024-05-14T15:02:02.234" v="2290" actId="1076"/>
          <ac:cxnSpMkLst>
            <pc:docMk/>
            <pc:sldMk cId="1343433484" sldId="306"/>
            <ac:cxnSpMk id="23" creationId="{ED0B0CE2-45E4-9334-3CC0-24A9E90F3288}"/>
          </ac:cxnSpMkLst>
        </pc:cxnChg>
        <pc:cxnChg chg="add mod">
          <ac:chgData name="Shreya Paul" userId="87619f83-0189-48ca-b016-38a0e3be0ea6" providerId="ADAL" clId="{BE7AF217-4119-48D4-B5F4-DCB06ED59452}" dt="2024-05-14T15:01:49.505" v="2286" actId="1076"/>
          <ac:cxnSpMkLst>
            <pc:docMk/>
            <pc:sldMk cId="1343433484" sldId="306"/>
            <ac:cxnSpMk id="27" creationId="{2B85DFAA-88CE-DAEF-DA18-81890C4FDDDB}"/>
          </ac:cxnSpMkLst>
        </pc:cxnChg>
      </pc:sldChg>
      <pc:sldChg chg="addSp delSp modSp new mod ord modAnim modNotesTx">
        <pc:chgData name="Shreya Paul" userId="87619f83-0189-48ca-b016-38a0e3be0ea6" providerId="ADAL" clId="{BE7AF217-4119-48D4-B5F4-DCB06ED59452}" dt="2024-05-20T15:53:34.123" v="5926"/>
        <pc:sldMkLst>
          <pc:docMk/>
          <pc:sldMk cId="1319847690" sldId="307"/>
        </pc:sldMkLst>
        <pc:spChg chg="mod">
          <ac:chgData name="Shreya Paul" userId="87619f83-0189-48ca-b016-38a0e3be0ea6" providerId="ADAL" clId="{BE7AF217-4119-48D4-B5F4-DCB06ED59452}" dt="2024-05-14T13:43:40.002" v="819" actId="1076"/>
          <ac:spMkLst>
            <pc:docMk/>
            <pc:sldMk cId="1319847690" sldId="307"/>
            <ac:spMk id="2" creationId="{183AE4AF-CFE3-010B-ABB4-1F4F36926A4E}"/>
          </ac:spMkLst>
        </pc:spChg>
        <pc:spChg chg="mod">
          <ac:chgData name="Shreya Paul" userId="87619f83-0189-48ca-b016-38a0e3be0ea6" providerId="ADAL" clId="{BE7AF217-4119-48D4-B5F4-DCB06ED59452}" dt="2024-05-16T19:31:07.771" v="4718" actId="20577"/>
          <ac:spMkLst>
            <pc:docMk/>
            <pc:sldMk cId="1319847690" sldId="307"/>
            <ac:spMk id="3" creationId="{B9C2A7D9-2F72-0788-EB25-35CAAB8F54F3}"/>
          </ac:spMkLst>
        </pc:spChg>
        <pc:picChg chg="add del mod">
          <ac:chgData name="Shreya Paul" userId="87619f83-0189-48ca-b016-38a0e3be0ea6" providerId="ADAL" clId="{BE7AF217-4119-48D4-B5F4-DCB06ED59452}" dt="2024-05-14T18:15:14.793" v="3688" actId="478"/>
          <ac:picMkLst>
            <pc:docMk/>
            <pc:sldMk cId="1319847690" sldId="307"/>
            <ac:picMk id="4" creationId="{965BABEE-CDAF-361D-8A42-B9FE125993FC}"/>
          </ac:picMkLst>
        </pc:picChg>
        <pc:picChg chg="add mod">
          <ac:chgData name="Shreya Paul" userId="87619f83-0189-48ca-b016-38a0e3be0ea6" providerId="ADAL" clId="{BE7AF217-4119-48D4-B5F4-DCB06ED59452}" dt="2024-05-14T18:15:15.380" v="3689"/>
          <ac:picMkLst>
            <pc:docMk/>
            <pc:sldMk cId="1319847690" sldId="307"/>
            <ac:picMk id="5" creationId="{1E4EE199-CD7D-6286-90E0-E6D1F1211265}"/>
          </ac:picMkLst>
        </pc:picChg>
      </pc:sldChg>
      <pc:sldChg chg="addSp modSp new mod ord">
        <pc:chgData name="Shreya Paul" userId="87619f83-0189-48ca-b016-38a0e3be0ea6" providerId="ADAL" clId="{BE7AF217-4119-48D4-B5F4-DCB06ED59452}" dt="2024-05-20T14:11:25.125" v="5787" actId="20577"/>
        <pc:sldMkLst>
          <pc:docMk/>
          <pc:sldMk cId="3474680683" sldId="308"/>
        </pc:sldMkLst>
        <pc:spChg chg="mod">
          <ac:chgData name="Shreya Paul" userId="87619f83-0189-48ca-b016-38a0e3be0ea6" providerId="ADAL" clId="{BE7AF217-4119-48D4-B5F4-DCB06ED59452}" dt="2024-05-14T15:05:57.972" v="2311" actId="20577"/>
          <ac:spMkLst>
            <pc:docMk/>
            <pc:sldMk cId="3474680683" sldId="308"/>
            <ac:spMk id="2" creationId="{37A9312B-C615-F3A1-4BA4-4AFDE00C6938}"/>
          </ac:spMkLst>
        </pc:spChg>
        <pc:spChg chg="mod">
          <ac:chgData name="Shreya Paul" userId="87619f83-0189-48ca-b016-38a0e3be0ea6" providerId="ADAL" clId="{BE7AF217-4119-48D4-B5F4-DCB06ED59452}" dt="2024-05-20T14:11:25.125" v="5787" actId="20577"/>
          <ac:spMkLst>
            <pc:docMk/>
            <pc:sldMk cId="3474680683" sldId="308"/>
            <ac:spMk id="3" creationId="{D55DA8AD-6F8F-8961-76FF-FEBE175D5A8D}"/>
          </ac:spMkLst>
        </pc:spChg>
        <pc:picChg chg="add mod">
          <ac:chgData name="Shreya Paul" userId="87619f83-0189-48ca-b016-38a0e3be0ea6" providerId="ADAL" clId="{BE7AF217-4119-48D4-B5F4-DCB06ED59452}" dt="2024-05-14T18:11:37.129" v="3630"/>
          <ac:picMkLst>
            <pc:docMk/>
            <pc:sldMk cId="3474680683" sldId="308"/>
            <ac:picMk id="4" creationId="{322057A2-105B-728E-3729-4C4CD6AE304F}"/>
          </ac:picMkLst>
        </pc:picChg>
      </pc:sldChg>
      <pc:sldChg chg="modSp add del mod">
        <pc:chgData name="Shreya Paul" userId="87619f83-0189-48ca-b016-38a0e3be0ea6" providerId="ADAL" clId="{BE7AF217-4119-48D4-B5F4-DCB06ED59452}" dt="2024-05-13T18:40:00.920" v="575" actId="2696"/>
        <pc:sldMkLst>
          <pc:docMk/>
          <pc:sldMk cId="2198969055" sldId="309"/>
        </pc:sldMkLst>
        <pc:spChg chg="mod">
          <ac:chgData name="Shreya Paul" userId="87619f83-0189-48ca-b016-38a0e3be0ea6" providerId="ADAL" clId="{BE7AF217-4119-48D4-B5F4-DCB06ED59452}" dt="2024-05-13T18:39:32.150" v="570" actId="21"/>
          <ac:spMkLst>
            <pc:docMk/>
            <pc:sldMk cId="2198969055" sldId="309"/>
            <ac:spMk id="3" creationId="{CD925A8B-4E8C-4079-A19C-93CE4440BFCC}"/>
          </ac:spMkLst>
        </pc:spChg>
      </pc:sldChg>
      <pc:sldChg chg="modSp add del mod">
        <pc:chgData name="Shreya Paul" userId="87619f83-0189-48ca-b016-38a0e3be0ea6" providerId="ADAL" clId="{BE7AF217-4119-48D4-B5F4-DCB06ED59452}" dt="2024-05-13T18:40:02.662" v="576" actId="2696"/>
        <pc:sldMkLst>
          <pc:docMk/>
          <pc:sldMk cId="3580830252" sldId="310"/>
        </pc:sldMkLst>
        <pc:spChg chg="mod">
          <ac:chgData name="Shreya Paul" userId="87619f83-0189-48ca-b016-38a0e3be0ea6" providerId="ADAL" clId="{BE7AF217-4119-48D4-B5F4-DCB06ED59452}" dt="2024-05-13T18:39:45.823" v="573" actId="21"/>
          <ac:spMkLst>
            <pc:docMk/>
            <pc:sldMk cId="3580830252" sldId="310"/>
            <ac:spMk id="3" creationId="{CD925A8B-4E8C-4079-A19C-93CE4440BFCC}"/>
          </ac:spMkLst>
        </pc:spChg>
      </pc:sldChg>
      <pc:sldChg chg="addSp delSp modSp add mod modAnim">
        <pc:chgData name="Shreya Paul" userId="87619f83-0189-48ca-b016-38a0e3be0ea6" providerId="ADAL" clId="{BE7AF217-4119-48D4-B5F4-DCB06ED59452}" dt="2024-05-20T13:39:57.754" v="5518"/>
        <pc:sldMkLst>
          <pc:docMk/>
          <pc:sldMk cId="3908366778" sldId="311"/>
        </pc:sldMkLst>
        <pc:spChg chg="mod">
          <ac:chgData name="Shreya Paul" userId="87619f83-0189-48ca-b016-38a0e3be0ea6" providerId="ADAL" clId="{BE7AF217-4119-48D4-B5F4-DCB06ED59452}" dt="2024-05-20T13:35:48.836" v="5147" actId="20577"/>
          <ac:spMkLst>
            <pc:docMk/>
            <pc:sldMk cId="3908366778" sldId="311"/>
            <ac:spMk id="2" creationId="{183AE4AF-CFE3-010B-ABB4-1F4F36926A4E}"/>
          </ac:spMkLst>
        </pc:spChg>
        <pc:spChg chg="del mod">
          <ac:chgData name="Shreya Paul" userId="87619f83-0189-48ca-b016-38a0e3be0ea6" providerId="ADAL" clId="{BE7AF217-4119-48D4-B5F4-DCB06ED59452}" dt="2024-05-20T13:34:03.089" v="5043" actId="478"/>
          <ac:spMkLst>
            <pc:docMk/>
            <pc:sldMk cId="3908366778" sldId="311"/>
            <ac:spMk id="3" creationId="{B9C2A7D9-2F72-0788-EB25-35CAAB8F54F3}"/>
          </ac:spMkLst>
        </pc:spChg>
        <pc:spChg chg="add del mod">
          <ac:chgData name="Shreya Paul" userId="87619f83-0189-48ca-b016-38a0e3be0ea6" providerId="ADAL" clId="{BE7AF217-4119-48D4-B5F4-DCB06ED59452}" dt="2024-05-20T13:34:09.348" v="5044" actId="478"/>
          <ac:spMkLst>
            <pc:docMk/>
            <pc:sldMk cId="3908366778" sldId="311"/>
            <ac:spMk id="6" creationId="{80748EEF-8B5E-06B7-3FE1-23C5F4052A05}"/>
          </ac:spMkLst>
        </pc:spChg>
        <pc:spChg chg="add del mod">
          <ac:chgData name="Shreya Paul" userId="87619f83-0189-48ca-b016-38a0e3be0ea6" providerId="ADAL" clId="{BE7AF217-4119-48D4-B5F4-DCB06ED59452}" dt="2024-05-20T13:34:15.185" v="5047"/>
          <ac:spMkLst>
            <pc:docMk/>
            <pc:sldMk cId="3908366778" sldId="311"/>
            <ac:spMk id="7" creationId="{3A91C789-72F5-F997-0F90-C63114FCFEED}"/>
          </ac:spMkLst>
        </pc:spChg>
        <pc:spChg chg="add mod">
          <ac:chgData name="Shreya Paul" userId="87619f83-0189-48ca-b016-38a0e3be0ea6" providerId="ADAL" clId="{BE7AF217-4119-48D4-B5F4-DCB06ED59452}" dt="2024-05-20T13:39:45.675" v="5516" actId="1076"/>
          <ac:spMkLst>
            <pc:docMk/>
            <pc:sldMk cId="3908366778" sldId="311"/>
            <ac:spMk id="8" creationId="{9B24D7AE-80C9-4B05-E4DA-71960186AFEE}"/>
          </ac:spMkLst>
        </pc:spChg>
        <pc:spChg chg="add mod">
          <ac:chgData name="Shreya Paul" userId="87619f83-0189-48ca-b016-38a0e3be0ea6" providerId="ADAL" clId="{BE7AF217-4119-48D4-B5F4-DCB06ED59452}" dt="2024-05-20T13:39:39.295" v="5515" actId="1076"/>
          <ac:spMkLst>
            <pc:docMk/>
            <pc:sldMk cId="3908366778" sldId="311"/>
            <ac:spMk id="9" creationId="{8AA88E76-31A7-6196-9708-1CB776FC58E1}"/>
          </ac:spMkLst>
        </pc:spChg>
        <pc:picChg chg="add mod">
          <ac:chgData name="Shreya Paul" userId="87619f83-0189-48ca-b016-38a0e3be0ea6" providerId="ADAL" clId="{BE7AF217-4119-48D4-B5F4-DCB06ED59452}" dt="2024-05-14T18:11:42.331" v="3632"/>
          <ac:picMkLst>
            <pc:docMk/>
            <pc:sldMk cId="3908366778" sldId="311"/>
            <ac:picMk id="4" creationId="{513DE96C-6616-18E4-13D5-C5F870AC4970}"/>
          </ac:picMkLst>
        </pc:picChg>
      </pc:sldChg>
      <pc:sldChg chg="addSp delSp modSp add mod delAnim modAnim modNotesTx">
        <pc:chgData name="Shreya Paul" userId="87619f83-0189-48ca-b016-38a0e3be0ea6" providerId="ADAL" clId="{BE7AF217-4119-48D4-B5F4-DCB06ED59452}" dt="2024-05-16T19:11:02.822" v="4412" actId="20577"/>
        <pc:sldMkLst>
          <pc:docMk/>
          <pc:sldMk cId="1155643750" sldId="319"/>
        </pc:sldMkLst>
        <pc:spChg chg="add mod">
          <ac:chgData name="Shreya Paul" userId="87619f83-0189-48ca-b016-38a0e3be0ea6" providerId="ADAL" clId="{BE7AF217-4119-48D4-B5F4-DCB06ED59452}" dt="2024-05-13T19:01:02.282" v="682" actId="1076"/>
          <ac:spMkLst>
            <pc:docMk/>
            <pc:sldMk cId="1155643750" sldId="319"/>
            <ac:spMk id="2" creationId="{F290FE5A-9604-FF67-5EB0-AAAE6C23E272}"/>
          </ac:spMkLst>
        </pc:spChg>
        <pc:spChg chg="add mod">
          <ac:chgData name="Shreya Paul" userId="87619f83-0189-48ca-b016-38a0e3be0ea6" providerId="ADAL" clId="{BE7AF217-4119-48D4-B5F4-DCB06ED59452}" dt="2024-05-13T19:01:04.417" v="683" actId="1076"/>
          <ac:spMkLst>
            <pc:docMk/>
            <pc:sldMk cId="1155643750" sldId="319"/>
            <ac:spMk id="3" creationId="{FBCEE035-AC19-6D7E-1B08-E4CF1BB98691}"/>
          </ac:spMkLst>
        </pc:spChg>
        <pc:spChg chg="add mod">
          <ac:chgData name="Shreya Paul" userId="87619f83-0189-48ca-b016-38a0e3be0ea6" providerId="ADAL" clId="{BE7AF217-4119-48D4-B5F4-DCB06ED59452}" dt="2024-05-16T19:09:29.986" v="4352" actId="1076"/>
          <ac:spMkLst>
            <pc:docMk/>
            <pc:sldMk cId="1155643750" sldId="319"/>
            <ac:spMk id="4" creationId="{BE567E87-7371-3AC8-1E4D-229660627FDF}"/>
          </ac:spMkLst>
        </pc:spChg>
        <pc:spChg chg="mod">
          <ac:chgData name="Shreya Paul" userId="87619f83-0189-48ca-b016-38a0e3be0ea6" providerId="ADAL" clId="{BE7AF217-4119-48D4-B5F4-DCB06ED59452}" dt="2024-05-14T18:16:32.318" v="3705" actId="255"/>
          <ac:spMkLst>
            <pc:docMk/>
            <pc:sldMk cId="1155643750" sldId="319"/>
            <ac:spMk id="6" creationId="{C4FC4289-522F-BE3B-78DB-6A29B497E673}"/>
          </ac:spMkLst>
        </pc:spChg>
        <pc:spChg chg="mod">
          <ac:chgData name="Shreya Paul" userId="87619f83-0189-48ca-b016-38a0e3be0ea6" providerId="ADAL" clId="{BE7AF217-4119-48D4-B5F4-DCB06ED59452}" dt="2024-05-13T18:48:18.096" v="640" actId="208"/>
          <ac:spMkLst>
            <pc:docMk/>
            <pc:sldMk cId="1155643750" sldId="319"/>
            <ac:spMk id="7" creationId="{EB0A99D2-6C0E-58F7-A209-395FE5F962E0}"/>
          </ac:spMkLst>
        </pc:spChg>
        <pc:spChg chg="mod">
          <ac:chgData name="Shreya Paul" userId="87619f83-0189-48ca-b016-38a0e3be0ea6" providerId="ADAL" clId="{BE7AF217-4119-48D4-B5F4-DCB06ED59452}" dt="2024-05-13T18:49:38.953" v="645" actId="208"/>
          <ac:spMkLst>
            <pc:docMk/>
            <pc:sldMk cId="1155643750" sldId="319"/>
            <ac:spMk id="8" creationId="{1BE6BFDA-6C00-6354-8CAC-8915502BDD13}"/>
          </ac:spMkLst>
        </pc:spChg>
        <pc:spChg chg="mod">
          <ac:chgData name="Shreya Paul" userId="87619f83-0189-48ca-b016-38a0e3be0ea6" providerId="ADAL" clId="{BE7AF217-4119-48D4-B5F4-DCB06ED59452}" dt="2024-05-13T18:49:44.370" v="646" actId="208"/>
          <ac:spMkLst>
            <pc:docMk/>
            <pc:sldMk cId="1155643750" sldId="319"/>
            <ac:spMk id="9" creationId="{6E82BB47-3291-B558-7F40-9BED7A414A0C}"/>
          </ac:spMkLst>
        </pc:spChg>
        <pc:spChg chg="add mod">
          <ac:chgData name="Shreya Paul" userId="87619f83-0189-48ca-b016-38a0e3be0ea6" providerId="ADAL" clId="{BE7AF217-4119-48D4-B5F4-DCB06ED59452}" dt="2024-05-16T19:09:32.467" v="4353" actId="1076"/>
          <ac:spMkLst>
            <pc:docMk/>
            <pc:sldMk cId="1155643750" sldId="319"/>
            <ac:spMk id="10" creationId="{008FE339-C879-C367-B653-AAA35282F092}"/>
          </ac:spMkLst>
        </pc:spChg>
        <pc:spChg chg="mod">
          <ac:chgData name="Shreya Paul" userId="87619f83-0189-48ca-b016-38a0e3be0ea6" providerId="ADAL" clId="{BE7AF217-4119-48D4-B5F4-DCB06ED59452}" dt="2024-05-16T19:08:20.423" v="4300" actId="20577"/>
          <ac:spMkLst>
            <pc:docMk/>
            <pc:sldMk cId="1155643750" sldId="319"/>
            <ac:spMk id="11" creationId="{0716D99C-3F56-34D2-95F3-06ACE1CD097A}"/>
          </ac:spMkLst>
        </pc:spChg>
        <pc:spChg chg="mod">
          <ac:chgData name="Shreya Paul" userId="87619f83-0189-48ca-b016-38a0e3be0ea6" providerId="ADAL" clId="{BE7AF217-4119-48D4-B5F4-DCB06ED59452}" dt="2024-05-16T19:09:07.773" v="4347" actId="20577"/>
          <ac:spMkLst>
            <pc:docMk/>
            <pc:sldMk cId="1155643750" sldId="319"/>
            <ac:spMk id="12" creationId="{55AFCD63-2D6A-C996-0D98-DC1E5480C57E}"/>
          </ac:spMkLst>
        </pc:spChg>
        <pc:spChg chg="mod">
          <ac:chgData name="Shreya Paul" userId="87619f83-0189-48ca-b016-38a0e3be0ea6" providerId="ADAL" clId="{BE7AF217-4119-48D4-B5F4-DCB06ED59452}" dt="2024-05-16T19:10:06.618" v="4390" actId="207"/>
          <ac:spMkLst>
            <pc:docMk/>
            <pc:sldMk cId="1155643750" sldId="319"/>
            <ac:spMk id="13" creationId="{ACE116C7-55A4-DE2B-41C6-2EB9AF7F5E56}"/>
          </ac:spMkLst>
        </pc:spChg>
        <pc:spChg chg="mod">
          <ac:chgData name="Shreya Paul" userId="87619f83-0189-48ca-b016-38a0e3be0ea6" providerId="ADAL" clId="{BE7AF217-4119-48D4-B5F4-DCB06ED59452}" dt="2024-05-16T19:08:39.411" v="4315" actId="1076"/>
          <ac:spMkLst>
            <pc:docMk/>
            <pc:sldMk cId="1155643750" sldId="319"/>
            <ac:spMk id="14" creationId="{91B16C85-4E0D-08D5-2B53-D664D551F240}"/>
          </ac:spMkLst>
        </pc:spChg>
        <pc:spChg chg="mod">
          <ac:chgData name="Shreya Paul" userId="87619f83-0189-48ca-b016-38a0e3be0ea6" providerId="ADAL" clId="{BE7AF217-4119-48D4-B5F4-DCB06ED59452}" dt="2024-05-16T19:09:14.386" v="4348" actId="1076"/>
          <ac:spMkLst>
            <pc:docMk/>
            <pc:sldMk cId="1155643750" sldId="319"/>
            <ac:spMk id="15" creationId="{AC4C4F10-1253-B88B-A345-E6BCF74CEB1E}"/>
          </ac:spMkLst>
        </pc:spChg>
        <pc:spChg chg="mod">
          <ac:chgData name="Shreya Paul" userId="87619f83-0189-48ca-b016-38a0e3be0ea6" providerId="ADAL" clId="{BE7AF217-4119-48D4-B5F4-DCB06ED59452}" dt="2024-05-16T19:11:02.822" v="4412" actId="20577"/>
          <ac:spMkLst>
            <pc:docMk/>
            <pc:sldMk cId="1155643750" sldId="319"/>
            <ac:spMk id="16" creationId="{694CD597-F6E8-307F-27C2-49535891C750}"/>
          </ac:spMkLst>
        </pc:spChg>
        <pc:spChg chg="mod">
          <ac:chgData name="Shreya Paul" userId="87619f83-0189-48ca-b016-38a0e3be0ea6" providerId="ADAL" clId="{BE7AF217-4119-48D4-B5F4-DCB06ED59452}" dt="2024-05-16T19:08:43.568" v="4316" actId="1076"/>
          <ac:spMkLst>
            <pc:docMk/>
            <pc:sldMk cId="1155643750" sldId="319"/>
            <ac:spMk id="17" creationId="{9CA5477D-D2EF-32D9-E864-8D8CCBA88442}"/>
          </ac:spMkLst>
        </pc:spChg>
        <pc:spChg chg="mod">
          <ac:chgData name="Shreya Paul" userId="87619f83-0189-48ca-b016-38a0e3be0ea6" providerId="ADAL" clId="{BE7AF217-4119-48D4-B5F4-DCB06ED59452}" dt="2024-05-16T19:09:17.154" v="4349" actId="1076"/>
          <ac:spMkLst>
            <pc:docMk/>
            <pc:sldMk cId="1155643750" sldId="319"/>
            <ac:spMk id="18" creationId="{186A90E7-BF03-E961-D3BD-75B855909330}"/>
          </ac:spMkLst>
        </pc:spChg>
        <pc:spChg chg="mod">
          <ac:chgData name="Shreya Paul" userId="87619f83-0189-48ca-b016-38a0e3be0ea6" providerId="ADAL" clId="{BE7AF217-4119-48D4-B5F4-DCB06ED59452}" dt="2024-05-16T19:10:42.345" v="4393" actId="1076"/>
          <ac:spMkLst>
            <pc:docMk/>
            <pc:sldMk cId="1155643750" sldId="319"/>
            <ac:spMk id="19" creationId="{649CB369-F1A9-47D7-1996-EACDC67305AB}"/>
          </ac:spMkLst>
        </pc:spChg>
        <pc:spChg chg="mod">
          <ac:chgData name="Shreya Paul" userId="87619f83-0189-48ca-b016-38a0e3be0ea6" providerId="ADAL" clId="{BE7AF217-4119-48D4-B5F4-DCB06ED59452}" dt="2024-05-16T19:08:47.049" v="4317" actId="1076"/>
          <ac:spMkLst>
            <pc:docMk/>
            <pc:sldMk cId="1155643750" sldId="319"/>
            <ac:spMk id="20" creationId="{3460C787-17E3-E848-06FD-965FF11C40D8}"/>
          </ac:spMkLst>
        </pc:spChg>
        <pc:spChg chg="add del mod">
          <ac:chgData name="Shreya Paul" userId="87619f83-0189-48ca-b016-38a0e3be0ea6" providerId="ADAL" clId="{BE7AF217-4119-48D4-B5F4-DCB06ED59452}" dt="2024-05-13T19:00:26.062" v="656" actId="478"/>
          <ac:spMkLst>
            <pc:docMk/>
            <pc:sldMk cId="1155643750" sldId="319"/>
            <ac:spMk id="21" creationId="{3E75D84A-8DA3-2D87-61AB-F30BD4B6F846}"/>
          </ac:spMkLst>
        </pc:spChg>
        <pc:spChg chg="add mod">
          <ac:chgData name="Shreya Paul" userId="87619f83-0189-48ca-b016-38a0e3be0ea6" providerId="ADAL" clId="{BE7AF217-4119-48D4-B5F4-DCB06ED59452}" dt="2024-05-16T19:10:44.352" v="4394" actId="1076"/>
          <ac:spMkLst>
            <pc:docMk/>
            <pc:sldMk cId="1155643750" sldId="319"/>
            <ac:spMk id="22" creationId="{799B5FBC-910F-E97B-9269-28FC5829DB73}"/>
          </ac:spMkLst>
        </pc:spChg>
        <pc:spChg chg="add del mod">
          <ac:chgData name="Shreya Paul" userId="87619f83-0189-48ca-b016-38a0e3be0ea6" providerId="ADAL" clId="{BE7AF217-4119-48D4-B5F4-DCB06ED59452}" dt="2024-05-13T19:02:08.232" v="709" actId="478"/>
          <ac:spMkLst>
            <pc:docMk/>
            <pc:sldMk cId="1155643750" sldId="319"/>
            <ac:spMk id="23" creationId="{09C18CE4-3D59-8EAE-2D35-0F134A1760FA}"/>
          </ac:spMkLst>
        </pc:spChg>
        <pc:picChg chg="add mod">
          <ac:chgData name="Shreya Paul" userId="87619f83-0189-48ca-b016-38a0e3be0ea6" providerId="ADAL" clId="{BE7AF217-4119-48D4-B5F4-DCB06ED59452}" dt="2024-05-14T18:11:44.809" v="3633"/>
          <ac:picMkLst>
            <pc:docMk/>
            <pc:sldMk cId="1155643750" sldId="319"/>
            <ac:picMk id="21" creationId="{694BCA3C-60BE-5A42-CA2C-B7134DA5A150}"/>
          </ac:picMkLst>
        </pc:picChg>
      </pc:sldChg>
      <pc:sldChg chg="addSp delSp new del mod">
        <pc:chgData name="Shreya Paul" userId="87619f83-0189-48ca-b016-38a0e3be0ea6" providerId="ADAL" clId="{BE7AF217-4119-48D4-B5F4-DCB06ED59452}" dt="2024-05-13T18:39:24.483" v="568" actId="680"/>
        <pc:sldMkLst>
          <pc:docMk/>
          <pc:sldMk cId="1347716682" sldId="320"/>
        </pc:sldMkLst>
        <pc:spChg chg="add del">
          <ac:chgData name="Shreya Paul" userId="87619f83-0189-48ca-b016-38a0e3be0ea6" providerId="ADAL" clId="{BE7AF217-4119-48D4-B5F4-DCB06ED59452}" dt="2024-05-13T18:39:23.723" v="567" actId="478"/>
          <ac:spMkLst>
            <pc:docMk/>
            <pc:sldMk cId="1347716682" sldId="320"/>
            <ac:spMk id="2" creationId="{13A55F9E-0E00-86B5-DBA6-FC2846557B55}"/>
          </ac:spMkLst>
        </pc:spChg>
        <pc:spChg chg="add del">
          <ac:chgData name="Shreya Paul" userId="87619f83-0189-48ca-b016-38a0e3be0ea6" providerId="ADAL" clId="{BE7AF217-4119-48D4-B5F4-DCB06ED59452}" dt="2024-05-13T18:39:23.120" v="566" actId="478"/>
          <ac:spMkLst>
            <pc:docMk/>
            <pc:sldMk cId="1347716682" sldId="320"/>
            <ac:spMk id="3" creationId="{63157557-C279-75EC-8703-735A3DFC72D9}"/>
          </ac:spMkLst>
        </pc:spChg>
      </pc:sldChg>
      <pc:sldChg chg="addSp modSp add mod modAnim modNotesTx">
        <pc:chgData name="Shreya Paul" userId="87619f83-0189-48ca-b016-38a0e3be0ea6" providerId="ADAL" clId="{BE7AF217-4119-48D4-B5F4-DCB06ED59452}" dt="2024-05-16T19:05:26.737" v="4224" actId="1076"/>
        <pc:sldMkLst>
          <pc:docMk/>
          <pc:sldMk cId="2549626745" sldId="320"/>
        </pc:sldMkLst>
        <pc:spChg chg="add mod">
          <ac:chgData name="Shreya Paul" userId="87619f83-0189-48ca-b016-38a0e3be0ea6" providerId="ADAL" clId="{BE7AF217-4119-48D4-B5F4-DCB06ED59452}" dt="2024-05-14T15:45:31.360" v="3046" actId="208"/>
          <ac:spMkLst>
            <pc:docMk/>
            <pc:sldMk cId="2549626745" sldId="320"/>
            <ac:spMk id="2" creationId="{71B98F14-3679-7ED8-6662-291A47DE0FFD}"/>
          </ac:spMkLst>
        </pc:spChg>
        <pc:spChg chg="add mod">
          <ac:chgData name="Shreya Paul" userId="87619f83-0189-48ca-b016-38a0e3be0ea6" providerId="ADAL" clId="{BE7AF217-4119-48D4-B5F4-DCB06ED59452}" dt="2024-05-16T19:05:04.472" v="4223" actId="20577"/>
          <ac:spMkLst>
            <pc:docMk/>
            <pc:sldMk cId="2549626745" sldId="320"/>
            <ac:spMk id="3" creationId="{310613BE-4CDE-CCEC-A200-CD52A04D92D0}"/>
          </ac:spMkLst>
        </pc:spChg>
        <pc:spChg chg="add mod">
          <ac:chgData name="Shreya Paul" userId="87619f83-0189-48ca-b016-38a0e3be0ea6" providerId="ADAL" clId="{BE7AF217-4119-48D4-B5F4-DCB06ED59452}" dt="2024-05-16T19:04:16.289" v="4192" actId="1076"/>
          <ac:spMkLst>
            <pc:docMk/>
            <pc:sldMk cId="2549626745" sldId="320"/>
            <ac:spMk id="4" creationId="{BD576EED-BE19-BE8F-FFAB-AA7ABC13B0A1}"/>
          </ac:spMkLst>
        </pc:spChg>
        <pc:spChg chg="mod">
          <ac:chgData name="Shreya Paul" userId="87619f83-0189-48ca-b016-38a0e3be0ea6" providerId="ADAL" clId="{BE7AF217-4119-48D4-B5F4-DCB06ED59452}" dt="2024-05-14T18:16:46.787" v="3707" actId="255"/>
          <ac:spMkLst>
            <pc:docMk/>
            <pc:sldMk cId="2549626745" sldId="320"/>
            <ac:spMk id="6" creationId="{C4FC4289-522F-BE3B-78DB-6A29B497E673}"/>
          </ac:spMkLst>
        </pc:spChg>
        <pc:spChg chg="mod">
          <ac:chgData name="Shreya Paul" userId="87619f83-0189-48ca-b016-38a0e3be0ea6" providerId="ADAL" clId="{BE7AF217-4119-48D4-B5F4-DCB06ED59452}" dt="2024-05-14T15:45:21.663" v="3043" actId="208"/>
          <ac:spMkLst>
            <pc:docMk/>
            <pc:sldMk cId="2549626745" sldId="320"/>
            <ac:spMk id="7" creationId="{EB0A99D2-6C0E-58F7-A209-395FE5F962E0}"/>
          </ac:spMkLst>
        </pc:spChg>
        <pc:spChg chg="mod">
          <ac:chgData name="Shreya Paul" userId="87619f83-0189-48ca-b016-38a0e3be0ea6" providerId="ADAL" clId="{BE7AF217-4119-48D4-B5F4-DCB06ED59452}" dt="2024-05-14T15:45:25.205" v="3044" actId="208"/>
          <ac:spMkLst>
            <pc:docMk/>
            <pc:sldMk cId="2549626745" sldId="320"/>
            <ac:spMk id="8" creationId="{1BE6BFDA-6C00-6354-8CAC-8915502BDD13}"/>
          </ac:spMkLst>
        </pc:spChg>
        <pc:spChg chg="mod">
          <ac:chgData name="Shreya Paul" userId="87619f83-0189-48ca-b016-38a0e3be0ea6" providerId="ADAL" clId="{BE7AF217-4119-48D4-B5F4-DCB06ED59452}" dt="2024-05-14T15:45:28.314" v="3045" actId="208"/>
          <ac:spMkLst>
            <pc:docMk/>
            <pc:sldMk cId="2549626745" sldId="320"/>
            <ac:spMk id="9" creationId="{6E82BB47-3291-B558-7F40-9BED7A414A0C}"/>
          </ac:spMkLst>
        </pc:spChg>
        <pc:spChg chg="add mod">
          <ac:chgData name="Shreya Paul" userId="87619f83-0189-48ca-b016-38a0e3be0ea6" providerId="ADAL" clId="{BE7AF217-4119-48D4-B5F4-DCB06ED59452}" dt="2024-05-16T19:04:21.210" v="4193" actId="1076"/>
          <ac:spMkLst>
            <pc:docMk/>
            <pc:sldMk cId="2549626745" sldId="320"/>
            <ac:spMk id="10" creationId="{DC9D471F-5F12-72E6-203F-F6D6473E1A9F}"/>
          </ac:spMkLst>
        </pc:spChg>
        <pc:spChg chg="mod">
          <ac:chgData name="Shreya Paul" userId="87619f83-0189-48ca-b016-38a0e3be0ea6" providerId="ADAL" clId="{BE7AF217-4119-48D4-B5F4-DCB06ED59452}" dt="2024-05-16T19:03:35.767" v="4172" actId="20577"/>
          <ac:spMkLst>
            <pc:docMk/>
            <pc:sldMk cId="2549626745" sldId="320"/>
            <ac:spMk id="11" creationId="{0716D99C-3F56-34D2-95F3-06ACE1CD097A}"/>
          </ac:spMkLst>
        </pc:spChg>
        <pc:spChg chg="mod">
          <ac:chgData name="Shreya Paul" userId="87619f83-0189-48ca-b016-38a0e3be0ea6" providerId="ADAL" clId="{BE7AF217-4119-48D4-B5F4-DCB06ED59452}" dt="2024-05-16T19:03:52.928" v="4189" actId="20577"/>
          <ac:spMkLst>
            <pc:docMk/>
            <pc:sldMk cId="2549626745" sldId="320"/>
            <ac:spMk id="12" creationId="{55AFCD63-2D6A-C996-0D98-DC1E5480C57E}"/>
          </ac:spMkLst>
        </pc:spChg>
        <pc:spChg chg="mod">
          <ac:chgData name="Shreya Paul" userId="87619f83-0189-48ca-b016-38a0e3be0ea6" providerId="ADAL" clId="{BE7AF217-4119-48D4-B5F4-DCB06ED59452}" dt="2024-05-16T19:04:54.239" v="4222" actId="20577"/>
          <ac:spMkLst>
            <pc:docMk/>
            <pc:sldMk cId="2549626745" sldId="320"/>
            <ac:spMk id="13" creationId="{ACE116C7-55A4-DE2B-41C6-2EB9AF7F5E56}"/>
          </ac:spMkLst>
        </pc:spChg>
        <pc:spChg chg="mod">
          <ac:chgData name="Shreya Paul" userId="87619f83-0189-48ca-b016-38a0e3be0ea6" providerId="ADAL" clId="{BE7AF217-4119-48D4-B5F4-DCB06ED59452}" dt="2024-05-14T15:19:36.454" v="2749"/>
          <ac:spMkLst>
            <pc:docMk/>
            <pc:sldMk cId="2549626745" sldId="320"/>
            <ac:spMk id="14" creationId="{91B16C85-4E0D-08D5-2B53-D664D551F240}"/>
          </ac:spMkLst>
        </pc:spChg>
        <pc:spChg chg="mod">
          <ac:chgData name="Shreya Paul" userId="87619f83-0189-48ca-b016-38a0e3be0ea6" providerId="ADAL" clId="{BE7AF217-4119-48D4-B5F4-DCB06ED59452}" dt="2024-05-16T19:05:26.737" v="4224" actId="1076"/>
          <ac:spMkLst>
            <pc:docMk/>
            <pc:sldMk cId="2549626745" sldId="320"/>
            <ac:spMk id="15" creationId="{AC4C4F10-1253-B88B-A345-E6BCF74CEB1E}"/>
          </ac:spMkLst>
        </pc:spChg>
        <pc:spChg chg="mod">
          <ac:chgData name="Shreya Paul" userId="87619f83-0189-48ca-b016-38a0e3be0ea6" providerId="ADAL" clId="{BE7AF217-4119-48D4-B5F4-DCB06ED59452}" dt="2024-05-14T15:22:25.193" v="2795" actId="20577"/>
          <ac:spMkLst>
            <pc:docMk/>
            <pc:sldMk cId="2549626745" sldId="320"/>
            <ac:spMk id="16" creationId="{694CD597-F6E8-307F-27C2-49535891C750}"/>
          </ac:spMkLst>
        </pc:spChg>
        <pc:spChg chg="mod">
          <ac:chgData name="Shreya Paul" userId="87619f83-0189-48ca-b016-38a0e3be0ea6" providerId="ADAL" clId="{BE7AF217-4119-48D4-B5F4-DCB06ED59452}" dt="2024-05-14T15:20:10.270" v="2751"/>
          <ac:spMkLst>
            <pc:docMk/>
            <pc:sldMk cId="2549626745" sldId="320"/>
            <ac:spMk id="17" creationId="{9CA5477D-D2EF-32D9-E864-8D8CCBA88442}"/>
          </ac:spMkLst>
        </pc:spChg>
        <pc:spChg chg="mod">
          <ac:chgData name="Shreya Paul" userId="87619f83-0189-48ca-b016-38a0e3be0ea6" providerId="ADAL" clId="{BE7AF217-4119-48D4-B5F4-DCB06ED59452}" dt="2024-05-16T19:04:09.833" v="4191" actId="1076"/>
          <ac:spMkLst>
            <pc:docMk/>
            <pc:sldMk cId="2549626745" sldId="320"/>
            <ac:spMk id="18" creationId="{186A90E7-BF03-E961-D3BD-75B855909330}"/>
          </ac:spMkLst>
        </pc:spChg>
        <pc:spChg chg="mod">
          <ac:chgData name="Shreya Paul" userId="87619f83-0189-48ca-b016-38a0e3be0ea6" providerId="ADAL" clId="{BE7AF217-4119-48D4-B5F4-DCB06ED59452}" dt="2024-05-14T15:22:37.947" v="2797" actId="1076"/>
          <ac:spMkLst>
            <pc:docMk/>
            <pc:sldMk cId="2549626745" sldId="320"/>
            <ac:spMk id="19" creationId="{649CB369-F1A9-47D7-1996-EACDC67305AB}"/>
          </ac:spMkLst>
        </pc:spChg>
        <pc:spChg chg="mod">
          <ac:chgData name="Shreya Paul" userId="87619f83-0189-48ca-b016-38a0e3be0ea6" providerId="ADAL" clId="{BE7AF217-4119-48D4-B5F4-DCB06ED59452}" dt="2024-05-14T15:20:36.245" v="2753"/>
          <ac:spMkLst>
            <pc:docMk/>
            <pc:sldMk cId="2549626745" sldId="320"/>
            <ac:spMk id="20" creationId="{3460C787-17E3-E848-06FD-965FF11C40D8}"/>
          </ac:spMkLst>
        </pc:spChg>
        <pc:spChg chg="add mod">
          <ac:chgData name="Shreya Paul" userId="87619f83-0189-48ca-b016-38a0e3be0ea6" providerId="ADAL" clId="{BE7AF217-4119-48D4-B5F4-DCB06ED59452}" dt="2024-05-14T15:23:00.747" v="2800"/>
          <ac:spMkLst>
            <pc:docMk/>
            <pc:sldMk cId="2549626745" sldId="320"/>
            <ac:spMk id="21" creationId="{D00BECB5-2EA5-D655-0699-6DDF5AA6C58A}"/>
          </ac:spMkLst>
        </pc:spChg>
        <pc:spChg chg="add mod">
          <ac:chgData name="Shreya Paul" userId="87619f83-0189-48ca-b016-38a0e3be0ea6" providerId="ADAL" clId="{BE7AF217-4119-48D4-B5F4-DCB06ED59452}" dt="2024-05-14T15:23:24.944" v="2804"/>
          <ac:spMkLst>
            <pc:docMk/>
            <pc:sldMk cId="2549626745" sldId="320"/>
            <ac:spMk id="22" creationId="{43A1540B-2089-2DE4-F85F-EFC855A7EA8E}"/>
          </ac:spMkLst>
        </pc:spChg>
        <pc:spChg chg="add mod">
          <ac:chgData name="Shreya Paul" userId="87619f83-0189-48ca-b016-38a0e3be0ea6" providerId="ADAL" clId="{BE7AF217-4119-48D4-B5F4-DCB06ED59452}" dt="2024-05-14T15:26:42.562" v="2820" actId="20577"/>
          <ac:spMkLst>
            <pc:docMk/>
            <pc:sldMk cId="2549626745" sldId="320"/>
            <ac:spMk id="23" creationId="{BA19AEFB-AF8A-FC82-AEEF-11B0288265A5}"/>
          </ac:spMkLst>
        </pc:spChg>
        <pc:spChg chg="add mod">
          <ac:chgData name="Shreya Paul" userId="87619f83-0189-48ca-b016-38a0e3be0ea6" providerId="ADAL" clId="{BE7AF217-4119-48D4-B5F4-DCB06ED59452}" dt="2024-05-14T15:26:50.680" v="2821" actId="1076"/>
          <ac:spMkLst>
            <pc:docMk/>
            <pc:sldMk cId="2549626745" sldId="320"/>
            <ac:spMk id="24" creationId="{6D4EAC1E-9B95-C920-6F6B-5BA9E972DA5D}"/>
          </ac:spMkLst>
        </pc:spChg>
        <pc:spChg chg="add mod">
          <ac:chgData name="Shreya Paul" userId="87619f83-0189-48ca-b016-38a0e3be0ea6" providerId="ADAL" clId="{BE7AF217-4119-48D4-B5F4-DCB06ED59452}" dt="2024-05-14T15:26:53.944" v="2822" actId="1076"/>
          <ac:spMkLst>
            <pc:docMk/>
            <pc:sldMk cId="2549626745" sldId="320"/>
            <ac:spMk id="25" creationId="{2809812C-8B10-1D73-02A7-B5F8B9E6BFEB}"/>
          </ac:spMkLst>
        </pc:spChg>
        <pc:spChg chg="add mod">
          <ac:chgData name="Shreya Paul" userId="87619f83-0189-48ca-b016-38a0e3be0ea6" providerId="ADAL" clId="{BE7AF217-4119-48D4-B5F4-DCB06ED59452}" dt="2024-05-14T15:26:57.169" v="2823" actId="1076"/>
          <ac:spMkLst>
            <pc:docMk/>
            <pc:sldMk cId="2549626745" sldId="320"/>
            <ac:spMk id="26" creationId="{79E1DD00-1A59-6BB0-9120-7B1F7D2F3763}"/>
          </ac:spMkLst>
        </pc:spChg>
      </pc:sldChg>
      <pc:sldChg chg="addSp delSp modSp add mod delAnim modAnim modNotesTx">
        <pc:chgData name="Shreya Paul" userId="87619f83-0189-48ca-b016-38a0e3be0ea6" providerId="ADAL" clId="{BE7AF217-4119-48D4-B5F4-DCB06ED59452}" dt="2024-05-16T19:07:43.450" v="4288" actId="1076"/>
        <pc:sldMkLst>
          <pc:docMk/>
          <pc:sldMk cId="2434358358" sldId="321"/>
        </pc:sldMkLst>
        <pc:spChg chg="add mod">
          <ac:chgData name="Shreya Paul" userId="87619f83-0189-48ca-b016-38a0e3be0ea6" providerId="ADAL" clId="{BE7AF217-4119-48D4-B5F4-DCB06ED59452}" dt="2024-05-14T15:42:12.611" v="2979" actId="1076"/>
          <ac:spMkLst>
            <pc:docMk/>
            <pc:sldMk cId="2434358358" sldId="321"/>
            <ac:spMk id="2" creationId="{C10D99B7-8DCC-157D-2CF3-46A2C047E6C1}"/>
          </ac:spMkLst>
        </pc:spChg>
        <pc:spChg chg="add mod">
          <ac:chgData name="Shreya Paul" userId="87619f83-0189-48ca-b016-38a0e3be0ea6" providerId="ADAL" clId="{BE7AF217-4119-48D4-B5F4-DCB06ED59452}" dt="2024-05-14T15:42:07.915" v="2978" actId="1076"/>
          <ac:spMkLst>
            <pc:docMk/>
            <pc:sldMk cId="2434358358" sldId="321"/>
            <ac:spMk id="3" creationId="{C1C181F7-745E-DF8C-B998-49F9A98BD6DB}"/>
          </ac:spMkLst>
        </pc:spChg>
        <pc:spChg chg="mod">
          <ac:chgData name="Shreya Paul" userId="87619f83-0189-48ca-b016-38a0e3be0ea6" providerId="ADAL" clId="{BE7AF217-4119-48D4-B5F4-DCB06ED59452}" dt="2024-05-16T19:05:58.692" v="4268" actId="20577"/>
          <ac:spMkLst>
            <pc:docMk/>
            <pc:sldMk cId="2434358358" sldId="321"/>
            <ac:spMk id="6" creationId="{C4FC4289-522F-BE3B-78DB-6A29B497E673}"/>
          </ac:spMkLst>
        </pc:spChg>
        <pc:spChg chg="mod">
          <ac:chgData name="Shreya Paul" userId="87619f83-0189-48ca-b016-38a0e3be0ea6" providerId="ADAL" clId="{BE7AF217-4119-48D4-B5F4-DCB06ED59452}" dt="2024-05-14T15:45:55.205" v="3049" actId="208"/>
          <ac:spMkLst>
            <pc:docMk/>
            <pc:sldMk cId="2434358358" sldId="321"/>
            <ac:spMk id="7" creationId="{EB0A99D2-6C0E-58F7-A209-395FE5F962E0}"/>
          </ac:spMkLst>
        </pc:spChg>
        <pc:spChg chg="mod">
          <ac:chgData name="Shreya Paul" userId="87619f83-0189-48ca-b016-38a0e3be0ea6" providerId="ADAL" clId="{BE7AF217-4119-48D4-B5F4-DCB06ED59452}" dt="2024-05-14T15:45:58.530" v="3050" actId="208"/>
          <ac:spMkLst>
            <pc:docMk/>
            <pc:sldMk cId="2434358358" sldId="321"/>
            <ac:spMk id="8" creationId="{1BE6BFDA-6C00-6354-8CAC-8915502BDD13}"/>
          </ac:spMkLst>
        </pc:spChg>
        <pc:spChg chg="del">
          <ac:chgData name="Shreya Paul" userId="87619f83-0189-48ca-b016-38a0e3be0ea6" providerId="ADAL" clId="{BE7AF217-4119-48D4-B5F4-DCB06ED59452}" dt="2024-05-14T15:41:11.877" v="2966" actId="478"/>
          <ac:spMkLst>
            <pc:docMk/>
            <pc:sldMk cId="2434358358" sldId="321"/>
            <ac:spMk id="9" creationId="{6E82BB47-3291-B558-7F40-9BED7A414A0C}"/>
          </ac:spMkLst>
        </pc:spChg>
        <pc:spChg chg="mod">
          <ac:chgData name="Shreya Paul" userId="87619f83-0189-48ca-b016-38a0e3be0ea6" providerId="ADAL" clId="{BE7AF217-4119-48D4-B5F4-DCB06ED59452}" dt="2024-05-14T15:45:43.951" v="3047" actId="207"/>
          <ac:spMkLst>
            <pc:docMk/>
            <pc:sldMk cId="2434358358" sldId="321"/>
            <ac:spMk id="11" creationId="{0716D99C-3F56-34D2-95F3-06ACE1CD097A}"/>
          </ac:spMkLst>
        </pc:spChg>
        <pc:spChg chg="mod">
          <ac:chgData name="Shreya Paul" userId="87619f83-0189-48ca-b016-38a0e3be0ea6" providerId="ADAL" clId="{BE7AF217-4119-48D4-B5F4-DCB06ED59452}" dt="2024-05-16T19:06:24.169" v="4285" actId="20577"/>
          <ac:spMkLst>
            <pc:docMk/>
            <pc:sldMk cId="2434358358" sldId="321"/>
            <ac:spMk id="12" creationId="{55AFCD63-2D6A-C996-0D98-DC1E5480C57E}"/>
          </ac:spMkLst>
        </pc:spChg>
        <pc:spChg chg="del mod">
          <ac:chgData name="Shreya Paul" userId="87619f83-0189-48ca-b016-38a0e3be0ea6" providerId="ADAL" clId="{BE7AF217-4119-48D4-B5F4-DCB06ED59452}" dt="2024-05-14T15:41:07.239" v="2964" actId="478"/>
          <ac:spMkLst>
            <pc:docMk/>
            <pc:sldMk cId="2434358358" sldId="321"/>
            <ac:spMk id="13" creationId="{ACE116C7-55A4-DE2B-41C6-2EB9AF7F5E56}"/>
          </ac:spMkLst>
        </pc:spChg>
        <pc:spChg chg="mod">
          <ac:chgData name="Shreya Paul" userId="87619f83-0189-48ca-b016-38a0e3be0ea6" providerId="ADAL" clId="{BE7AF217-4119-48D4-B5F4-DCB06ED59452}" dt="2024-05-14T15:42:00.107" v="2975" actId="1076"/>
          <ac:spMkLst>
            <pc:docMk/>
            <pc:sldMk cId="2434358358" sldId="321"/>
            <ac:spMk id="14" creationId="{91B16C85-4E0D-08D5-2B53-D664D551F240}"/>
          </ac:spMkLst>
        </pc:spChg>
        <pc:spChg chg="mod">
          <ac:chgData name="Shreya Paul" userId="87619f83-0189-48ca-b016-38a0e3be0ea6" providerId="ADAL" clId="{BE7AF217-4119-48D4-B5F4-DCB06ED59452}" dt="2024-05-16T19:07:35.994" v="4286" actId="1076"/>
          <ac:spMkLst>
            <pc:docMk/>
            <pc:sldMk cId="2434358358" sldId="321"/>
            <ac:spMk id="15" creationId="{AC4C4F10-1253-B88B-A345-E6BCF74CEB1E}"/>
          </ac:spMkLst>
        </pc:spChg>
        <pc:spChg chg="del mod">
          <ac:chgData name="Shreya Paul" userId="87619f83-0189-48ca-b016-38a0e3be0ea6" providerId="ADAL" clId="{BE7AF217-4119-48D4-B5F4-DCB06ED59452}" dt="2024-05-14T15:41:09.427" v="2965" actId="478"/>
          <ac:spMkLst>
            <pc:docMk/>
            <pc:sldMk cId="2434358358" sldId="321"/>
            <ac:spMk id="16" creationId="{694CD597-F6E8-307F-27C2-49535891C750}"/>
          </ac:spMkLst>
        </pc:spChg>
        <pc:spChg chg="mod">
          <ac:chgData name="Shreya Paul" userId="87619f83-0189-48ca-b016-38a0e3be0ea6" providerId="ADAL" clId="{BE7AF217-4119-48D4-B5F4-DCB06ED59452}" dt="2024-05-14T15:42:03.259" v="2976" actId="1076"/>
          <ac:spMkLst>
            <pc:docMk/>
            <pc:sldMk cId="2434358358" sldId="321"/>
            <ac:spMk id="17" creationId="{9CA5477D-D2EF-32D9-E864-8D8CCBA88442}"/>
          </ac:spMkLst>
        </pc:spChg>
        <pc:spChg chg="mod">
          <ac:chgData name="Shreya Paul" userId="87619f83-0189-48ca-b016-38a0e3be0ea6" providerId="ADAL" clId="{BE7AF217-4119-48D4-B5F4-DCB06ED59452}" dt="2024-05-16T19:07:40.161" v="4287" actId="1076"/>
          <ac:spMkLst>
            <pc:docMk/>
            <pc:sldMk cId="2434358358" sldId="321"/>
            <ac:spMk id="18" creationId="{186A90E7-BF03-E961-D3BD-75B855909330}"/>
          </ac:spMkLst>
        </pc:spChg>
        <pc:spChg chg="mod">
          <ac:chgData name="Shreya Paul" userId="87619f83-0189-48ca-b016-38a0e3be0ea6" providerId="ADAL" clId="{BE7AF217-4119-48D4-B5F4-DCB06ED59452}" dt="2024-05-16T19:07:43.450" v="4288" actId="1076"/>
          <ac:spMkLst>
            <pc:docMk/>
            <pc:sldMk cId="2434358358" sldId="321"/>
            <ac:spMk id="19" creationId="{649CB369-F1A9-47D7-1996-EACDC67305AB}"/>
          </ac:spMkLst>
        </pc:spChg>
        <pc:spChg chg="mod">
          <ac:chgData name="Shreya Paul" userId="87619f83-0189-48ca-b016-38a0e3be0ea6" providerId="ADAL" clId="{BE7AF217-4119-48D4-B5F4-DCB06ED59452}" dt="2024-05-14T15:42:05.292" v="2977" actId="1076"/>
          <ac:spMkLst>
            <pc:docMk/>
            <pc:sldMk cId="2434358358" sldId="321"/>
            <ac:spMk id="20" creationId="{3460C787-17E3-E848-06FD-965FF11C40D8}"/>
          </ac:spMkLst>
        </pc:spChg>
      </pc:sldChg>
      <pc:sldChg chg="add del">
        <pc:chgData name="Shreya Paul" userId="87619f83-0189-48ca-b016-38a0e3be0ea6" providerId="ADAL" clId="{BE7AF217-4119-48D4-B5F4-DCB06ED59452}" dt="2024-05-13T18:39:22.455" v="565"/>
        <pc:sldMkLst>
          <pc:docMk/>
          <pc:sldMk cId="3707363085" sldId="321"/>
        </pc:sldMkLst>
      </pc:sldChg>
      <pc:sldChg chg="addSp delSp modSp add mod modAnim">
        <pc:chgData name="Shreya Paul" userId="87619f83-0189-48ca-b016-38a0e3be0ea6" providerId="ADAL" clId="{BE7AF217-4119-48D4-B5F4-DCB06ED59452}" dt="2024-05-20T15:58:47.807" v="6009"/>
        <pc:sldMkLst>
          <pc:docMk/>
          <pc:sldMk cId="1732200625" sldId="322"/>
        </pc:sldMkLst>
        <pc:spChg chg="mod">
          <ac:chgData name="Shreya Paul" userId="87619f83-0189-48ca-b016-38a0e3be0ea6" providerId="ADAL" clId="{BE7AF217-4119-48D4-B5F4-DCB06ED59452}" dt="2024-05-20T15:58:47.807" v="6009"/>
          <ac:spMkLst>
            <pc:docMk/>
            <pc:sldMk cId="1732200625" sldId="322"/>
            <ac:spMk id="3" creationId="{FC4CD2FD-23AE-30C7-AA6C-68889CFE632D}"/>
          </ac:spMkLst>
        </pc:spChg>
        <pc:picChg chg="add del mod">
          <ac:chgData name="Shreya Paul" userId="87619f83-0189-48ca-b016-38a0e3be0ea6" providerId="ADAL" clId="{BE7AF217-4119-48D4-B5F4-DCB06ED59452}" dt="2024-05-14T18:15:25.382" v="3692" actId="478"/>
          <ac:picMkLst>
            <pc:docMk/>
            <pc:sldMk cId="1732200625" sldId="322"/>
            <ac:picMk id="4" creationId="{CFD26929-4CFC-2CFB-B49E-C2632D39A674}"/>
          </ac:picMkLst>
        </pc:picChg>
        <pc:picChg chg="add mod">
          <ac:chgData name="Shreya Paul" userId="87619f83-0189-48ca-b016-38a0e3be0ea6" providerId="ADAL" clId="{BE7AF217-4119-48D4-B5F4-DCB06ED59452}" dt="2024-05-14T18:15:25.914" v="3693"/>
          <ac:picMkLst>
            <pc:docMk/>
            <pc:sldMk cId="1732200625" sldId="322"/>
            <ac:picMk id="5" creationId="{D9B9E9D7-56CB-5731-FB22-5AD3B1196D72}"/>
          </ac:picMkLst>
        </pc:picChg>
      </pc:sldChg>
      <pc:sldChg chg="addSp modSp add mod modAnim">
        <pc:chgData name="Shreya Paul" userId="87619f83-0189-48ca-b016-38a0e3be0ea6" providerId="ADAL" clId="{BE7AF217-4119-48D4-B5F4-DCB06ED59452}" dt="2024-05-20T15:53:48.315" v="5929"/>
        <pc:sldMkLst>
          <pc:docMk/>
          <pc:sldMk cId="2482885710" sldId="323"/>
        </pc:sldMkLst>
        <pc:spChg chg="mod">
          <ac:chgData name="Shreya Paul" userId="87619f83-0189-48ca-b016-38a0e3be0ea6" providerId="ADAL" clId="{BE7AF217-4119-48D4-B5F4-DCB06ED59452}" dt="2024-05-14T13:49:42.195" v="935" actId="20577"/>
          <ac:spMkLst>
            <pc:docMk/>
            <pc:sldMk cId="2482885710" sldId="323"/>
            <ac:spMk id="2" creationId="{183AE4AF-CFE3-010B-ABB4-1F4F36926A4E}"/>
          </ac:spMkLst>
        </pc:spChg>
        <pc:spChg chg="mod">
          <ac:chgData name="Shreya Paul" userId="87619f83-0189-48ca-b016-38a0e3be0ea6" providerId="ADAL" clId="{BE7AF217-4119-48D4-B5F4-DCB06ED59452}" dt="2024-05-16T19:30:41.924" v="4708" actId="27636"/>
          <ac:spMkLst>
            <pc:docMk/>
            <pc:sldMk cId="2482885710" sldId="323"/>
            <ac:spMk id="3" creationId="{B9C2A7D9-2F72-0788-EB25-35CAAB8F54F3}"/>
          </ac:spMkLst>
        </pc:spChg>
        <pc:picChg chg="add mod">
          <ac:chgData name="Shreya Paul" userId="87619f83-0189-48ca-b016-38a0e3be0ea6" providerId="ADAL" clId="{BE7AF217-4119-48D4-B5F4-DCB06ED59452}" dt="2024-05-14T18:11:29.775" v="3627"/>
          <ac:picMkLst>
            <pc:docMk/>
            <pc:sldMk cId="2482885710" sldId="323"/>
            <ac:picMk id="4" creationId="{F153A25F-8E26-E6C3-0C08-3702D1557CA0}"/>
          </ac:picMkLst>
        </pc:picChg>
      </pc:sldChg>
      <pc:sldChg chg="addSp delSp modSp new mod ord modAnim">
        <pc:chgData name="Shreya Paul" userId="87619f83-0189-48ca-b016-38a0e3be0ea6" providerId="ADAL" clId="{BE7AF217-4119-48D4-B5F4-DCB06ED59452}" dt="2024-05-20T15:46:49.089" v="5886" actId="1076"/>
        <pc:sldMkLst>
          <pc:docMk/>
          <pc:sldMk cId="3984117287" sldId="324"/>
        </pc:sldMkLst>
        <pc:spChg chg="del mod">
          <ac:chgData name="Shreya Paul" userId="87619f83-0189-48ca-b016-38a0e3be0ea6" providerId="ADAL" clId="{BE7AF217-4119-48D4-B5F4-DCB06ED59452}" dt="2024-05-17T14:33:12.410" v="4742" actId="478"/>
          <ac:spMkLst>
            <pc:docMk/>
            <pc:sldMk cId="3984117287" sldId="324"/>
            <ac:spMk id="2" creationId="{FCE63364-9B50-5C1D-4F34-A1959032D55B}"/>
          </ac:spMkLst>
        </pc:spChg>
        <pc:spChg chg="del mod">
          <ac:chgData name="Shreya Paul" userId="87619f83-0189-48ca-b016-38a0e3be0ea6" providerId="ADAL" clId="{BE7AF217-4119-48D4-B5F4-DCB06ED59452}" dt="2024-05-17T14:32:14.267" v="4740" actId="478"/>
          <ac:spMkLst>
            <pc:docMk/>
            <pc:sldMk cId="3984117287" sldId="324"/>
            <ac:spMk id="3" creationId="{255C4E67-4F8D-A264-5BBE-9F746F1F6F3A}"/>
          </ac:spMkLst>
        </pc:spChg>
        <pc:spChg chg="add del mod">
          <ac:chgData name="Shreya Paul" userId="87619f83-0189-48ca-b016-38a0e3be0ea6" providerId="ADAL" clId="{BE7AF217-4119-48D4-B5F4-DCB06ED59452}" dt="2024-05-17T14:32:16" v="4741" actId="478"/>
          <ac:spMkLst>
            <pc:docMk/>
            <pc:sldMk cId="3984117287" sldId="324"/>
            <ac:spMk id="6" creationId="{8A19FE4D-9009-C1C8-6C4F-DFA0CF678BFD}"/>
          </ac:spMkLst>
        </pc:spChg>
        <pc:spChg chg="add del mod">
          <ac:chgData name="Shreya Paul" userId="87619f83-0189-48ca-b016-38a0e3be0ea6" providerId="ADAL" clId="{BE7AF217-4119-48D4-B5F4-DCB06ED59452}" dt="2024-05-17T14:33:15.500" v="4743" actId="478"/>
          <ac:spMkLst>
            <pc:docMk/>
            <pc:sldMk cId="3984117287" sldId="324"/>
            <ac:spMk id="8" creationId="{34753330-9FF6-6C47-B9AA-69A9FE1B765B}"/>
          </ac:spMkLst>
        </pc:spChg>
        <pc:spChg chg="add del mod">
          <ac:chgData name="Shreya Paul" userId="87619f83-0189-48ca-b016-38a0e3be0ea6" providerId="ADAL" clId="{BE7AF217-4119-48D4-B5F4-DCB06ED59452}" dt="2024-05-17T14:37:18.649" v="4757" actId="21"/>
          <ac:spMkLst>
            <pc:docMk/>
            <pc:sldMk cId="3984117287" sldId="324"/>
            <ac:spMk id="25" creationId="{E95ECD7F-2CDD-6177-ACB1-F006138EA7A4}"/>
          </ac:spMkLst>
        </pc:spChg>
        <pc:spChg chg="add del mod">
          <ac:chgData name="Shreya Paul" userId="87619f83-0189-48ca-b016-38a0e3be0ea6" providerId="ADAL" clId="{BE7AF217-4119-48D4-B5F4-DCB06ED59452}" dt="2024-05-17T14:37:30.244" v="4759" actId="478"/>
          <ac:spMkLst>
            <pc:docMk/>
            <pc:sldMk cId="3984117287" sldId="324"/>
            <ac:spMk id="26" creationId="{E95ECD7F-2CDD-6177-ACB1-F006138EA7A4}"/>
          </ac:spMkLst>
        </pc:spChg>
        <pc:spChg chg="add del mod">
          <ac:chgData name="Shreya Paul" userId="87619f83-0189-48ca-b016-38a0e3be0ea6" providerId="ADAL" clId="{BE7AF217-4119-48D4-B5F4-DCB06ED59452}" dt="2024-05-17T14:38:25.313" v="4771"/>
          <ac:spMkLst>
            <pc:docMk/>
            <pc:sldMk cId="3984117287" sldId="324"/>
            <ac:spMk id="27" creationId="{A8A73991-EEA2-26C4-02F5-BAC8482F415B}"/>
          </ac:spMkLst>
        </pc:spChg>
        <pc:spChg chg="add mod">
          <ac:chgData name="Shreya Paul" userId="87619f83-0189-48ca-b016-38a0e3be0ea6" providerId="ADAL" clId="{BE7AF217-4119-48D4-B5F4-DCB06ED59452}" dt="2024-05-20T15:46:17.032" v="5884" actId="2711"/>
          <ac:spMkLst>
            <pc:docMk/>
            <pc:sldMk cId="3984117287" sldId="324"/>
            <ac:spMk id="28" creationId="{5AC53686-7C5C-2D15-8FD3-2D37CD96CFA2}"/>
          </ac:spMkLst>
        </pc:spChg>
        <pc:spChg chg="add">
          <ac:chgData name="Shreya Paul" userId="87619f83-0189-48ca-b016-38a0e3be0ea6" providerId="ADAL" clId="{BE7AF217-4119-48D4-B5F4-DCB06ED59452}" dt="2024-05-17T14:43:21.006" v="4777"/>
          <ac:spMkLst>
            <pc:docMk/>
            <pc:sldMk cId="3984117287" sldId="324"/>
            <ac:spMk id="29" creationId="{FF7C481F-23E0-4C4D-8C61-678A36EB0688}"/>
          </ac:spMkLst>
        </pc:spChg>
        <pc:spChg chg="add mod">
          <ac:chgData name="Shreya Paul" userId="87619f83-0189-48ca-b016-38a0e3be0ea6" providerId="ADAL" clId="{BE7AF217-4119-48D4-B5F4-DCB06ED59452}" dt="2024-05-20T15:46:49.089" v="5886" actId="1076"/>
          <ac:spMkLst>
            <pc:docMk/>
            <pc:sldMk cId="3984117287" sldId="324"/>
            <ac:spMk id="30" creationId="{31B52725-F287-F217-AA5E-7B8888AD7216}"/>
          </ac:spMkLst>
        </pc:spChg>
        <pc:spChg chg="add del mod">
          <ac:chgData name="Shreya Paul" userId="87619f83-0189-48ca-b016-38a0e3be0ea6" providerId="ADAL" clId="{BE7AF217-4119-48D4-B5F4-DCB06ED59452}" dt="2024-05-17T22:23:57.863" v="4920" actId="21"/>
          <ac:spMkLst>
            <pc:docMk/>
            <pc:sldMk cId="3984117287" sldId="324"/>
            <ac:spMk id="31" creationId="{31F1FAAF-A0F0-4957-4758-F6900B3635BE}"/>
          </ac:spMkLst>
        </pc:spChg>
        <pc:spChg chg="add del mod">
          <ac:chgData name="Shreya Paul" userId="87619f83-0189-48ca-b016-38a0e3be0ea6" providerId="ADAL" clId="{BE7AF217-4119-48D4-B5F4-DCB06ED59452}" dt="2024-05-17T22:24:08.474" v="4923" actId="21"/>
          <ac:spMkLst>
            <pc:docMk/>
            <pc:sldMk cId="3984117287" sldId="324"/>
            <ac:spMk id="32" creationId="{6CDEDE8F-ED49-97B3-277D-F56EDB88C103}"/>
          </ac:spMkLst>
        </pc:spChg>
        <pc:spChg chg="add del mod">
          <ac:chgData name="Shreya Paul" userId="87619f83-0189-48ca-b016-38a0e3be0ea6" providerId="ADAL" clId="{BE7AF217-4119-48D4-B5F4-DCB06ED59452}" dt="2024-05-17T15:02:59.952" v="4882" actId="478"/>
          <ac:spMkLst>
            <pc:docMk/>
            <pc:sldMk cId="3984117287" sldId="324"/>
            <ac:spMk id="33" creationId="{61660D7D-F501-AE39-3A75-56AE8D0911EB}"/>
          </ac:spMkLst>
        </pc:spChg>
        <pc:spChg chg="add del mod">
          <ac:chgData name="Shreya Paul" userId="87619f83-0189-48ca-b016-38a0e3be0ea6" providerId="ADAL" clId="{BE7AF217-4119-48D4-B5F4-DCB06ED59452}" dt="2024-05-17T15:01:47.735" v="4876" actId="478"/>
          <ac:spMkLst>
            <pc:docMk/>
            <pc:sldMk cId="3984117287" sldId="324"/>
            <ac:spMk id="34" creationId="{A6F65CB0-8E8C-DB51-705B-172FF44DB1C5}"/>
          </ac:spMkLst>
        </pc:spChg>
        <pc:spChg chg="add del mod">
          <ac:chgData name="Shreya Paul" userId="87619f83-0189-48ca-b016-38a0e3be0ea6" providerId="ADAL" clId="{BE7AF217-4119-48D4-B5F4-DCB06ED59452}" dt="2024-05-17T15:03:04.119" v="4884" actId="478"/>
          <ac:spMkLst>
            <pc:docMk/>
            <pc:sldMk cId="3984117287" sldId="324"/>
            <ac:spMk id="35" creationId="{9B38F17A-69AC-657B-D5CC-5700E064FBC1}"/>
          </ac:spMkLst>
        </pc:spChg>
        <pc:spChg chg="add mod">
          <ac:chgData name="Shreya Paul" userId="87619f83-0189-48ca-b016-38a0e3be0ea6" providerId="ADAL" clId="{BE7AF217-4119-48D4-B5F4-DCB06ED59452}" dt="2024-05-20T15:44:16.037" v="5871" actId="1076"/>
          <ac:spMkLst>
            <pc:docMk/>
            <pc:sldMk cId="3984117287" sldId="324"/>
            <ac:spMk id="36" creationId="{9F101907-7D43-EBFC-D300-FFED8D15C279}"/>
          </ac:spMkLst>
        </pc:spChg>
        <pc:spChg chg="add del mod">
          <ac:chgData name="Shreya Paul" userId="87619f83-0189-48ca-b016-38a0e3be0ea6" providerId="ADAL" clId="{BE7AF217-4119-48D4-B5F4-DCB06ED59452}" dt="2024-05-17T22:21:52.105" v="4902" actId="478"/>
          <ac:spMkLst>
            <pc:docMk/>
            <pc:sldMk cId="3984117287" sldId="324"/>
            <ac:spMk id="37" creationId="{75AEAC5F-4264-EBC1-BC5D-3F2A44B62855}"/>
          </ac:spMkLst>
        </pc:spChg>
        <pc:picChg chg="add mod">
          <ac:chgData name="Shreya Paul" userId="87619f83-0189-48ca-b016-38a0e3be0ea6" providerId="ADAL" clId="{BE7AF217-4119-48D4-B5F4-DCB06ED59452}" dt="2024-05-14T18:11:50.476" v="3634"/>
          <ac:picMkLst>
            <pc:docMk/>
            <pc:sldMk cId="3984117287" sldId="324"/>
            <ac:picMk id="4" creationId="{60F29403-11BC-9088-D925-1A4DAB01BA7D}"/>
          </ac:picMkLst>
        </pc:picChg>
        <pc:picChg chg="add del mod">
          <ac:chgData name="Shreya Paul" userId="87619f83-0189-48ca-b016-38a0e3be0ea6" providerId="ADAL" clId="{BE7AF217-4119-48D4-B5F4-DCB06ED59452}" dt="2024-05-17T14:38:25.313" v="4769" actId="478"/>
          <ac:picMkLst>
            <pc:docMk/>
            <pc:sldMk cId="3984117287" sldId="324"/>
            <ac:picMk id="10" creationId="{29F7C5FC-89A8-5379-90A3-1F937860A50B}"/>
          </ac:picMkLst>
        </pc:picChg>
        <pc:picChg chg="add del mod">
          <ac:chgData name="Shreya Paul" userId="87619f83-0189-48ca-b016-38a0e3be0ea6" providerId="ADAL" clId="{BE7AF217-4119-48D4-B5F4-DCB06ED59452}" dt="2024-05-17T14:35:38.773" v="4750" actId="478"/>
          <ac:picMkLst>
            <pc:docMk/>
            <pc:sldMk cId="3984117287" sldId="324"/>
            <ac:picMk id="12" creationId="{7CE68CC4-4F0E-F542-B81D-0F680A8E46EC}"/>
          </ac:picMkLst>
        </pc:picChg>
        <pc:picChg chg="add del mod">
          <ac:chgData name="Shreya Paul" userId="87619f83-0189-48ca-b016-38a0e3be0ea6" providerId="ADAL" clId="{BE7AF217-4119-48D4-B5F4-DCB06ED59452}" dt="2024-05-17T14:35:38.773" v="4750" actId="478"/>
          <ac:picMkLst>
            <pc:docMk/>
            <pc:sldMk cId="3984117287" sldId="324"/>
            <ac:picMk id="14" creationId="{9C99AB47-AE71-664C-D085-5A57E34BF181}"/>
          </ac:picMkLst>
        </pc:picChg>
        <pc:picChg chg="add del mod">
          <ac:chgData name="Shreya Paul" userId="87619f83-0189-48ca-b016-38a0e3be0ea6" providerId="ADAL" clId="{BE7AF217-4119-48D4-B5F4-DCB06ED59452}" dt="2024-05-17T14:35:38.773" v="4750" actId="478"/>
          <ac:picMkLst>
            <pc:docMk/>
            <pc:sldMk cId="3984117287" sldId="324"/>
            <ac:picMk id="16" creationId="{59647C40-DA0E-C02D-4C85-1618FBBB75F9}"/>
          </ac:picMkLst>
        </pc:picChg>
        <pc:picChg chg="add del mod">
          <ac:chgData name="Shreya Paul" userId="87619f83-0189-48ca-b016-38a0e3be0ea6" providerId="ADAL" clId="{BE7AF217-4119-48D4-B5F4-DCB06ED59452}" dt="2024-05-17T14:35:38.773" v="4750" actId="478"/>
          <ac:picMkLst>
            <pc:docMk/>
            <pc:sldMk cId="3984117287" sldId="324"/>
            <ac:picMk id="18" creationId="{74956DF4-10E0-C0B1-3E39-84272F39DDCD}"/>
          </ac:picMkLst>
        </pc:picChg>
        <pc:picChg chg="add del mod">
          <ac:chgData name="Shreya Paul" userId="87619f83-0189-48ca-b016-38a0e3be0ea6" providerId="ADAL" clId="{BE7AF217-4119-48D4-B5F4-DCB06ED59452}" dt="2024-05-17T14:35:38.773" v="4750" actId="478"/>
          <ac:picMkLst>
            <pc:docMk/>
            <pc:sldMk cId="3984117287" sldId="324"/>
            <ac:picMk id="20" creationId="{9E5FD32E-66E1-6074-5465-0D8A9C164C48}"/>
          </ac:picMkLst>
        </pc:picChg>
        <pc:picChg chg="add del mod">
          <ac:chgData name="Shreya Paul" userId="87619f83-0189-48ca-b016-38a0e3be0ea6" providerId="ADAL" clId="{BE7AF217-4119-48D4-B5F4-DCB06ED59452}" dt="2024-05-17T14:35:38.773" v="4750" actId="478"/>
          <ac:picMkLst>
            <pc:docMk/>
            <pc:sldMk cId="3984117287" sldId="324"/>
            <ac:picMk id="22" creationId="{E430AA4B-1B6A-5F26-DC32-D0D220A8C0E6}"/>
          </ac:picMkLst>
        </pc:picChg>
        <pc:picChg chg="add del mod">
          <ac:chgData name="Shreya Paul" userId="87619f83-0189-48ca-b016-38a0e3be0ea6" providerId="ADAL" clId="{BE7AF217-4119-48D4-B5F4-DCB06ED59452}" dt="2024-05-17T14:38:33.818" v="4773" actId="478"/>
          <ac:picMkLst>
            <pc:docMk/>
            <pc:sldMk cId="3984117287" sldId="324"/>
            <ac:picMk id="24" creationId="{19957606-4541-7438-31D4-AA463DFEF103}"/>
          </ac:picMkLst>
        </pc:picChg>
      </pc:sldChg>
      <pc:sldChg chg="addSp delSp modSp add mod ord modAnim">
        <pc:chgData name="Shreya Paul" userId="87619f83-0189-48ca-b016-38a0e3be0ea6" providerId="ADAL" clId="{BE7AF217-4119-48D4-B5F4-DCB06ED59452}" dt="2024-05-20T15:48:47.507" v="5897" actId="1076"/>
        <pc:sldMkLst>
          <pc:docMk/>
          <pc:sldMk cId="423197123" sldId="325"/>
        </pc:sldMkLst>
        <pc:spChg chg="add mod">
          <ac:chgData name="Shreya Paul" userId="87619f83-0189-48ca-b016-38a0e3be0ea6" providerId="ADAL" clId="{BE7AF217-4119-48D4-B5F4-DCB06ED59452}" dt="2024-05-20T15:48:41.747" v="5896" actId="1076"/>
          <ac:spMkLst>
            <pc:docMk/>
            <pc:sldMk cId="423197123" sldId="325"/>
            <ac:spMk id="2" creationId="{6C29FA29-5009-C484-60BD-6CCA9F387E5C}"/>
          </ac:spMkLst>
        </pc:spChg>
        <pc:spChg chg="del mod">
          <ac:chgData name="Shreya Paul" userId="87619f83-0189-48ca-b016-38a0e3be0ea6" providerId="ADAL" clId="{BE7AF217-4119-48D4-B5F4-DCB06ED59452}" dt="2024-05-17T22:35:10.153" v="5002" actId="478"/>
          <ac:spMkLst>
            <pc:docMk/>
            <pc:sldMk cId="423197123" sldId="325"/>
            <ac:spMk id="2" creationId="{FCE63364-9B50-5C1D-4F34-A1959032D55B}"/>
          </ac:spMkLst>
        </pc:spChg>
        <pc:spChg chg="del mod">
          <ac:chgData name="Shreya Paul" userId="87619f83-0189-48ca-b016-38a0e3be0ea6" providerId="ADAL" clId="{BE7AF217-4119-48D4-B5F4-DCB06ED59452}" dt="2024-05-17T22:35:16.566" v="5004" actId="478"/>
          <ac:spMkLst>
            <pc:docMk/>
            <pc:sldMk cId="423197123" sldId="325"/>
            <ac:spMk id="3" creationId="{255C4E67-4F8D-A264-5BBE-9F746F1F6F3A}"/>
          </ac:spMkLst>
        </pc:spChg>
        <pc:spChg chg="add mod">
          <ac:chgData name="Shreya Paul" userId="87619f83-0189-48ca-b016-38a0e3be0ea6" providerId="ADAL" clId="{BE7AF217-4119-48D4-B5F4-DCB06ED59452}" dt="2024-05-20T15:48:47.507" v="5897" actId="1076"/>
          <ac:spMkLst>
            <pc:docMk/>
            <pc:sldMk cId="423197123" sldId="325"/>
            <ac:spMk id="3" creationId="{5F30C07F-5B9E-BCC6-298B-79CA0AD6E2DD}"/>
          </ac:spMkLst>
        </pc:spChg>
        <pc:spChg chg="add del mod">
          <ac:chgData name="Shreya Paul" userId="87619f83-0189-48ca-b016-38a0e3be0ea6" providerId="ADAL" clId="{BE7AF217-4119-48D4-B5F4-DCB06ED59452}" dt="2024-05-20T13:55:45.611" v="5586" actId="478"/>
          <ac:spMkLst>
            <pc:docMk/>
            <pc:sldMk cId="423197123" sldId="325"/>
            <ac:spMk id="5" creationId="{025ABB8C-70CA-5DFD-72A3-AA735994F98E}"/>
          </ac:spMkLst>
        </pc:spChg>
        <pc:spChg chg="add del mod">
          <ac:chgData name="Shreya Paul" userId="87619f83-0189-48ca-b016-38a0e3be0ea6" providerId="ADAL" clId="{BE7AF217-4119-48D4-B5F4-DCB06ED59452}" dt="2024-05-17T22:35:12.783" v="5003" actId="478"/>
          <ac:spMkLst>
            <pc:docMk/>
            <pc:sldMk cId="423197123" sldId="325"/>
            <ac:spMk id="6" creationId="{E5BAB37F-F5B8-4BF7-9B94-3D4F3BF36FC1}"/>
          </ac:spMkLst>
        </pc:spChg>
        <pc:spChg chg="add del mod">
          <ac:chgData name="Shreya Paul" userId="87619f83-0189-48ca-b016-38a0e3be0ea6" providerId="ADAL" clId="{BE7AF217-4119-48D4-B5F4-DCB06ED59452}" dt="2024-05-17T22:35:18.209" v="5005" actId="478"/>
          <ac:spMkLst>
            <pc:docMk/>
            <pc:sldMk cId="423197123" sldId="325"/>
            <ac:spMk id="8" creationId="{7F53F4C3-35F1-1148-234F-1C4D9F334379}"/>
          </ac:spMkLst>
        </pc:spChg>
        <pc:spChg chg="add mod">
          <ac:chgData name="Shreya Paul" userId="87619f83-0189-48ca-b016-38a0e3be0ea6" providerId="ADAL" clId="{BE7AF217-4119-48D4-B5F4-DCB06ED59452}" dt="2024-05-20T15:44:53.839" v="5875" actId="1076"/>
          <ac:spMkLst>
            <pc:docMk/>
            <pc:sldMk cId="423197123" sldId="325"/>
            <ac:spMk id="9" creationId="{3423C2B8-7560-B4FD-335A-393BD33FCD3E}"/>
          </ac:spMkLst>
        </pc:spChg>
        <pc:spChg chg="add mod">
          <ac:chgData name="Shreya Paul" userId="87619f83-0189-48ca-b016-38a0e3be0ea6" providerId="ADAL" clId="{BE7AF217-4119-48D4-B5F4-DCB06ED59452}" dt="2024-05-20T15:48:26.533" v="5894" actId="1076"/>
          <ac:spMkLst>
            <pc:docMk/>
            <pc:sldMk cId="423197123" sldId="325"/>
            <ac:spMk id="11" creationId="{F4720C1B-B478-6361-D2A0-C623F0EDF36A}"/>
          </ac:spMkLst>
        </pc:spChg>
        <pc:picChg chg="add mod">
          <ac:chgData name="Shreya Paul" userId="87619f83-0189-48ca-b016-38a0e3be0ea6" providerId="ADAL" clId="{BE7AF217-4119-48D4-B5F4-DCB06ED59452}" dt="2024-05-14T18:11:54.038" v="3635"/>
          <ac:picMkLst>
            <pc:docMk/>
            <pc:sldMk cId="423197123" sldId="325"/>
            <ac:picMk id="4" creationId="{4230BA97-809B-6B06-3A40-624E6AFA264F}"/>
          </ac:picMkLst>
        </pc:picChg>
      </pc:sldChg>
      <pc:sldChg chg="addSp modSp add del mod ord">
        <pc:chgData name="Shreya Paul" userId="87619f83-0189-48ca-b016-38a0e3be0ea6" providerId="ADAL" clId="{BE7AF217-4119-48D4-B5F4-DCB06ED59452}" dt="2024-05-20T14:07:35.384" v="5779" actId="47"/>
        <pc:sldMkLst>
          <pc:docMk/>
          <pc:sldMk cId="251725050" sldId="326"/>
        </pc:sldMkLst>
        <pc:spChg chg="mod">
          <ac:chgData name="Shreya Paul" userId="87619f83-0189-48ca-b016-38a0e3be0ea6" providerId="ADAL" clId="{BE7AF217-4119-48D4-B5F4-DCB06ED59452}" dt="2024-05-14T15:55:58.653" v="3093" actId="27636"/>
          <ac:spMkLst>
            <pc:docMk/>
            <pc:sldMk cId="251725050" sldId="326"/>
            <ac:spMk id="2" creationId="{FCE63364-9B50-5C1D-4F34-A1959032D55B}"/>
          </ac:spMkLst>
        </pc:spChg>
        <pc:spChg chg="mod">
          <ac:chgData name="Shreya Paul" userId="87619f83-0189-48ca-b016-38a0e3be0ea6" providerId="ADAL" clId="{BE7AF217-4119-48D4-B5F4-DCB06ED59452}" dt="2024-05-14T18:17:34.327" v="3775" actId="20577"/>
          <ac:spMkLst>
            <pc:docMk/>
            <pc:sldMk cId="251725050" sldId="326"/>
            <ac:spMk id="3" creationId="{255C4E67-4F8D-A264-5BBE-9F746F1F6F3A}"/>
          </ac:spMkLst>
        </pc:spChg>
        <pc:picChg chg="add mod">
          <ac:chgData name="Shreya Paul" userId="87619f83-0189-48ca-b016-38a0e3be0ea6" providerId="ADAL" clId="{BE7AF217-4119-48D4-B5F4-DCB06ED59452}" dt="2024-05-14T18:11:57.451" v="3636"/>
          <ac:picMkLst>
            <pc:docMk/>
            <pc:sldMk cId="251725050" sldId="326"/>
            <ac:picMk id="4" creationId="{3DDA5CA4-4F64-D9DB-EC48-368A096EAE45}"/>
          </ac:picMkLst>
        </pc:picChg>
      </pc:sldChg>
      <pc:sldChg chg="addSp modSp add del mod ord">
        <pc:chgData name="Shreya Paul" userId="87619f83-0189-48ca-b016-38a0e3be0ea6" providerId="ADAL" clId="{BE7AF217-4119-48D4-B5F4-DCB06ED59452}" dt="2024-05-20T14:07:38.714" v="5780" actId="47"/>
        <pc:sldMkLst>
          <pc:docMk/>
          <pc:sldMk cId="3652409908" sldId="327"/>
        </pc:sldMkLst>
        <pc:spChg chg="mod">
          <ac:chgData name="Shreya Paul" userId="87619f83-0189-48ca-b016-38a0e3be0ea6" providerId="ADAL" clId="{BE7AF217-4119-48D4-B5F4-DCB06ED59452}" dt="2024-05-14T15:56:10.671" v="3116" actId="20577"/>
          <ac:spMkLst>
            <pc:docMk/>
            <pc:sldMk cId="3652409908" sldId="327"/>
            <ac:spMk id="2" creationId="{A2DBBDD0-0AA4-FA1C-C0CD-744C843FA3C8}"/>
          </ac:spMkLst>
        </pc:spChg>
        <pc:spChg chg="mod">
          <ac:chgData name="Shreya Paul" userId="87619f83-0189-48ca-b016-38a0e3be0ea6" providerId="ADAL" clId="{BE7AF217-4119-48D4-B5F4-DCB06ED59452}" dt="2024-05-14T18:17:27.458" v="3755" actId="20577"/>
          <ac:spMkLst>
            <pc:docMk/>
            <pc:sldMk cId="3652409908" sldId="327"/>
            <ac:spMk id="3" creationId="{A366851B-7EB7-65CA-C540-DB6486BB6E4D}"/>
          </ac:spMkLst>
        </pc:spChg>
        <pc:picChg chg="add mod">
          <ac:chgData name="Shreya Paul" userId="87619f83-0189-48ca-b016-38a0e3be0ea6" providerId="ADAL" clId="{BE7AF217-4119-48D4-B5F4-DCB06ED59452}" dt="2024-05-14T18:11:59.975" v="3637"/>
          <ac:picMkLst>
            <pc:docMk/>
            <pc:sldMk cId="3652409908" sldId="327"/>
            <ac:picMk id="4" creationId="{0B01B61C-3362-B438-E41B-6E5F370B0E7B}"/>
          </ac:picMkLst>
        </pc:picChg>
      </pc:sldChg>
      <pc:sldChg chg="modSp new del mod">
        <pc:chgData name="Shreya Paul" userId="87619f83-0189-48ca-b016-38a0e3be0ea6" providerId="ADAL" clId="{BE7AF217-4119-48D4-B5F4-DCB06ED59452}" dt="2024-05-20T14:09:57.815" v="5781" actId="47"/>
        <pc:sldMkLst>
          <pc:docMk/>
          <pc:sldMk cId="89027683" sldId="328"/>
        </pc:sldMkLst>
        <pc:spChg chg="mod">
          <ac:chgData name="Shreya Paul" userId="87619f83-0189-48ca-b016-38a0e3be0ea6" providerId="ADAL" clId="{BE7AF217-4119-48D4-B5F4-DCB06ED59452}" dt="2024-05-16T19:31:53.606" v="4736" actId="20577"/>
          <ac:spMkLst>
            <pc:docMk/>
            <pc:sldMk cId="89027683" sldId="328"/>
            <ac:spMk id="2" creationId="{ED8C9812-C147-B73D-BC30-643B2D3BAB7F}"/>
          </ac:spMkLst>
        </pc:spChg>
      </pc:sldChg>
      <pc:sldChg chg="addSp delSp modSp new mod addAnim delAnim modAnim">
        <pc:chgData name="Shreya Paul" userId="87619f83-0189-48ca-b016-38a0e3be0ea6" providerId="ADAL" clId="{BE7AF217-4119-48D4-B5F4-DCB06ED59452}" dt="2024-05-20T15:47:58.763" v="5892" actId="2711"/>
        <pc:sldMkLst>
          <pc:docMk/>
          <pc:sldMk cId="305001360" sldId="329"/>
        </pc:sldMkLst>
        <pc:spChg chg="del">
          <ac:chgData name="Shreya Paul" userId="87619f83-0189-48ca-b016-38a0e3be0ea6" providerId="ADAL" clId="{BE7AF217-4119-48D4-B5F4-DCB06ED59452}" dt="2024-05-17T22:23:40.742" v="4916" actId="478"/>
          <ac:spMkLst>
            <pc:docMk/>
            <pc:sldMk cId="305001360" sldId="329"/>
            <ac:spMk id="2" creationId="{493F834C-5F30-E46B-B958-8E6CBAF2948A}"/>
          </ac:spMkLst>
        </pc:spChg>
        <pc:spChg chg="del">
          <ac:chgData name="Shreya Paul" userId="87619f83-0189-48ca-b016-38a0e3be0ea6" providerId="ADAL" clId="{BE7AF217-4119-48D4-B5F4-DCB06ED59452}" dt="2024-05-17T22:23:42.848" v="4917" actId="478"/>
          <ac:spMkLst>
            <pc:docMk/>
            <pc:sldMk cId="305001360" sldId="329"/>
            <ac:spMk id="3" creationId="{07CD891B-8C15-EAE1-ABB3-430924FA2811}"/>
          </ac:spMkLst>
        </pc:spChg>
        <pc:spChg chg="add del mod">
          <ac:chgData name="Shreya Paul" userId="87619f83-0189-48ca-b016-38a0e3be0ea6" providerId="ADAL" clId="{BE7AF217-4119-48D4-B5F4-DCB06ED59452}" dt="2024-05-20T15:44:31.247" v="5873" actId="1076"/>
          <ac:spMkLst>
            <pc:docMk/>
            <pc:sldMk cId="305001360" sldId="329"/>
            <ac:spMk id="4" creationId="{4C05C5FE-CF8C-560B-E194-666262BEA358}"/>
          </ac:spMkLst>
        </pc:spChg>
        <pc:spChg chg="add del mod">
          <ac:chgData name="Shreya Paul" userId="87619f83-0189-48ca-b016-38a0e3be0ea6" providerId="ADAL" clId="{BE7AF217-4119-48D4-B5F4-DCB06ED59452}" dt="2024-05-17T22:30:19.585" v="4978" actId="478"/>
          <ac:spMkLst>
            <pc:docMk/>
            <pc:sldMk cId="305001360" sldId="329"/>
            <ac:spMk id="5" creationId="{EB4F0224-8539-35B2-512D-3216CDC8F1DD}"/>
          </ac:spMkLst>
        </pc:spChg>
        <pc:spChg chg="add del mod">
          <ac:chgData name="Shreya Paul" userId="87619f83-0189-48ca-b016-38a0e3be0ea6" providerId="ADAL" clId="{BE7AF217-4119-48D4-B5F4-DCB06ED59452}" dt="2024-05-17T22:34:32.659" v="4996" actId="478"/>
          <ac:spMkLst>
            <pc:docMk/>
            <pc:sldMk cId="305001360" sldId="329"/>
            <ac:spMk id="7" creationId="{CFE71C2E-BE31-2F92-CEB9-EC6BC5E7009D}"/>
          </ac:spMkLst>
        </pc:spChg>
        <pc:spChg chg="add del mod">
          <ac:chgData name="Shreya Paul" userId="87619f83-0189-48ca-b016-38a0e3be0ea6" providerId="ADAL" clId="{BE7AF217-4119-48D4-B5F4-DCB06ED59452}" dt="2024-05-17T22:34:35.369" v="4997" actId="478"/>
          <ac:spMkLst>
            <pc:docMk/>
            <pc:sldMk cId="305001360" sldId="329"/>
            <ac:spMk id="8" creationId="{3036A4B2-2D9C-F8D5-789A-309B7F19F9EA}"/>
          </ac:spMkLst>
        </pc:spChg>
        <pc:spChg chg="add mod">
          <ac:chgData name="Shreya Paul" userId="87619f83-0189-48ca-b016-38a0e3be0ea6" providerId="ADAL" clId="{BE7AF217-4119-48D4-B5F4-DCB06ED59452}" dt="2024-05-17T22:34:17.295" v="4995"/>
          <ac:spMkLst>
            <pc:docMk/>
            <pc:sldMk cId="305001360" sldId="329"/>
            <ac:spMk id="9" creationId="{DABA6C05-D845-E76C-9B4C-FE9BB00F3829}"/>
          </ac:spMkLst>
        </pc:spChg>
        <pc:spChg chg="add mod">
          <ac:chgData name="Shreya Paul" userId="87619f83-0189-48ca-b016-38a0e3be0ea6" providerId="ADAL" clId="{BE7AF217-4119-48D4-B5F4-DCB06ED59452}" dt="2024-05-20T15:47:52.529" v="5891" actId="2711"/>
          <ac:spMkLst>
            <pc:docMk/>
            <pc:sldMk cId="305001360" sldId="329"/>
            <ac:spMk id="31" creationId="{31F1FAAF-A0F0-4957-4758-F6900B3635BE}"/>
          </ac:spMkLst>
        </pc:spChg>
        <pc:spChg chg="add mod">
          <ac:chgData name="Shreya Paul" userId="87619f83-0189-48ca-b016-38a0e3be0ea6" providerId="ADAL" clId="{BE7AF217-4119-48D4-B5F4-DCB06ED59452}" dt="2024-05-20T15:47:58.763" v="5892" actId="2711"/>
          <ac:spMkLst>
            <pc:docMk/>
            <pc:sldMk cId="305001360" sldId="329"/>
            <ac:spMk id="32" creationId="{6CDEDE8F-ED49-97B3-277D-F56EDB88C103}"/>
          </ac:spMkLst>
        </pc:spChg>
        <pc:picChg chg="add mod">
          <ac:chgData name="Shreya Paul" userId="87619f83-0189-48ca-b016-38a0e3be0ea6" providerId="ADAL" clId="{BE7AF217-4119-48D4-B5F4-DCB06ED59452}" dt="2024-05-17T22:30:29.349" v="4979"/>
          <ac:picMkLst>
            <pc:docMk/>
            <pc:sldMk cId="305001360" sldId="329"/>
            <ac:picMk id="6" creationId="{4F8FB165-A8FB-3426-B5B8-39C6190734D1}"/>
          </ac:picMkLst>
        </pc:picChg>
      </pc:sldChg>
      <pc:sldChg chg="addSp delSp modSp new del mod delAnim modAnim">
        <pc:chgData name="Shreya Paul" userId="87619f83-0189-48ca-b016-38a0e3be0ea6" providerId="ADAL" clId="{BE7AF217-4119-48D4-B5F4-DCB06ED59452}" dt="2024-05-17T22:34:59.463" v="5001" actId="47"/>
        <pc:sldMkLst>
          <pc:docMk/>
          <pc:sldMk cId="704602555" sldId="330"/>
        </pc:sldMkLst>
        <pc:spChg chg="del">
          <ac:chgData name="Shreya Paul" userId="87619f83-0189-48ca-b016-38a0e3be0ea6" providerId="ADAL" clId="{BE7AF217-4119-48D4-B5F4-DCB06ED59452}" dt="2024-05-17T22:30:37.364" v="4981" actId="478"/>
          <ac:spMkLst>
            <pc:docMk/>
            <pc:sldMk cId="704602555" sldId="330"/>
            <ac:spMk id="2" creationId="{52E86E60-95C1-5083-592C-5AA5D78FBE7A}"/>
          </ac:spMkLst>
        </pc:spChg>
        <pc:spChg chg="del">
          <ac:chgData name="Shreya Paul" userId="87619f83-0189-48ca-b016-38a0e3be0ea6" providerId="ADAL" clId="{BE7AF217-4119-48D4-B5F4-DCB06ED59452}" dt="2024-05-17T22:30:39.290" v="4982" actId="478"/>
          <ac:spMkLst>
            <pc:docMk/>
            <pc:sldMk cId="704602555" sldId="330"/>
            <ac:spMk id="3" creationId="{41137C8A-B4F9-E187-33CA-34055569B6C7}"/>
          </ac:spMkLst>
        </pc:spChg>
        <pc:spChg chg="add del mod">
          <ac:chgData name="Shreya Paul" userId="87619f83-0189-48ca-b016-38a0e3be0ea6" providerId="ADAL" clId="{BE7AF217-4119-48D4-B5F4-DCB06ED59452}" dt="2024-05-17T22:32:47.368" v="4990" actId="21"/>
          <ac:spMkLst>
            <pc:docMk/>
            <pc:sldMk cId="704602555" sldId="330"/>
            <ac:spMk id="4" creationId="{CFE71C2E-BE31-2F92-CEB9-EC6BC5E7009D}"/>
          </ac:spMkLst>
        </pc:spChg>
      </pc:sldChg>
      <pc:sldChg chg="addSp delSp modSp new mod modAnim">
        <pc:chgData name="Shreya Paul" userId="87619f83-0189-48ca-b016-38a0e3be0ea6" providerId="ADAL" clId="{BE7AF217-4119-48D4-B5F4-DCB06ED59452}" dt="2024-05-20T15:51:27.708" v="5915" actId="1076"/>
        <pc:sldMkLst>
          <pc:docMk/>
          <pc:sldMk cId="4230060265" sldId="330"/>
        </pc:sldMkLst>
        <pc:spChg chg="del">
          <ac:chgData name="Shreya Paul" userId="87619f83-0189-48ca-b016-38a0e3be0ea6" providerId="ADAL" clId="{BE7AF217-4119-48D4-B5F4-DCB06ED59452}" dt="2024-05-20T13:48:39.449" v="5534" actId="478"/>
          <ac:spMkLst>
            <pc:docMk/>
            <pc:sldMk cId="4230060265" sldId="330"/>
            <ac:spMk id="2" creationId="{9994A423-EF8B-EF76-3011-B2AEDCCF601A}"/>
          </ac:spMkLst>
        </pc:spChg>
        <pc:spChg chg="del">
          <ac:chgData name="Shreya Paul" userId="87619f83-0189-48ca-b016-38a0e3be0ea6" providerId="ADAL" clId="{BE7AF217-4119-48D4-B5F4-DCB06ED59452}" dt="2024-05-20T13:48:41.508" v="5535" actId="478"/>
          <ac:spMkLst>
            <pc:docMk/>
            <pc:sldMk cId="4230060265" sldId="330"/>
            <ac:spMk id="3" creationId="{583DCEA1-E964-4FB7-0A5D-6ECBFC849C1C}"/>
          </ac:spMkLst>
        </pc:spChg>
        <pc:spChg chg="add mod">
          <ac:chgData name="Shreya Paul" userId="87619f83-0189-48ca-b016-38a0e3be0ea6" providerId="ADAL" clId="{BE7AF217-4119-48D4-B5F4-DCB06ED59452}" dt="2024-05-20T15:45:42.640" v="5881" actId="1076"/>
          <ac:spMkLst>
            <pc:docMk/>
            <pc:sldMk cId="4230060265" sldId="330"/>
            <ac:spMk id="4" creationId="{B5DA1886-CEF2-C7B0-87E7-33694D2265F8}"/>
          </ac:spMkLst>
        </pc:spChg>
        <pc:spChg chg="add mod">
          <ac:chgData name="Shreya Paul" userId="87619f83-0189-48ca-b016-38a0e3be0ea6" providerId="ADAL" clId="{BE7AF217-4119-48D4-B5F4-DCB06ED59452}" dt="2024-05-20T15:51:27.708" v="5915" actId="1076"/>
          <ac:spMkLst>
            <pc:docMk/>
            <pc:sldMk cId="4230060265" sldId="330"/>
            <ac:spMk id="5" creationId="{D9122CE2-2134-65A1-96BE-DE573E4F05EE}"/>
          </ac:spMkLst>
        </pc:spChg>
        <pc:spChg chg="add mod">
          <ac:chgData name="Shreya Paul" userId="87619f83-0189-48ca-b016-38a0e3be0ea6" providerId="ADAL" clId="{BE7AF217-4119-48D4-B5F4-DCB06ED59452}" dt="2024-05-20T15:50:27.075" v="5909" actId="1076"/>
          <ac:spMkLst>
            <pc:docMk/>
            <pc:sldMk cId="4230060265" sldId="330"/>
            <ac:spMk id="6" creationId="{04F6D104-6812-F93A-BB75-E780C39DAE75}"/>
          </ac:spMkLst>
        </pc:spChg>
        <pc:spChg chg="add mod">
          <ac:chgData name="Shreya Paul" userId="87619f83-0189-48ca-b016-38a0e3be0ea6" providerId="ADAL" clId="{BE7AF217-4119-48D4-B5F4-DCB06ED59452}" dt="2024-05-20T13:52:52.976" v="5576"/>
          <ac:spMkLst>
            <pc:docMk/>
            <pc:sldMk cId="4230060265" sldId="330"/>
            <ac:spMk id="7" creationId="{AE8EBCD7-02F5-86CD-CE1F-A2AB31C32E20}"/>
          </ac:spMkLst>
        </pc:spChg>
        <pc:spChg chg="add mod">
          <ac:chgData name="Shreya Paul" userId="87619f83-0189-48ca-b016-38a0e3be0ea6" providerId="ADAL" clId="{BE7AF217-4119-48D4-B5F4-DCB06ED59452}" dt="2024-05-20T15:50:15.824" v="5907" actId="1076"/>
          <ac:spMkLst>
            <pc:docMk/>
            <pc:sldMk cId="4230060265" sldId="330"/>
            <ac:spMk id="8" creationId="{B48F9330-15D2-9692-576E-495B5652A646}"/>
          </ac:spMkLst>
        </pc:spChg>
      </pc:sldChg>
      <pc:sldChg chg="modSp add mod modAnim">
        <pc:chgData name="Shreya Paul" userId="87619f83-0189-48ca-b016-38a0e3be0ea6" providerId="ADAL" clId="{BE7AF217-4119-48D4-B5F4-DCB06ED59452}" dt="2024-05-20T15:51:18.793" v="5914" actId="1076"/>
        <pc:sldMkLst>
          <pc:docMk/>
          <pc:sldMk cId="2747079794" sldId="331"/>
        </pc:sldMkLst>
        <pc:spChg chg="mod">
          <ac:chgData name="Shreya Paul" userId="87619f83-0189-48ca-b016-38a0e3be0ea6" providerId="ADAL" clId="{BE7AF217-4119-48D4-B5F4-DCB06ED59452}" dt="2024-05-20T15:49:18.824" v="5901" actId="1076"/>
          <ac:spMkLst>
            <pc:docMk/>
            <pc:sldMk cId="2747079794" sldId="331"/>
            <ac:spMk id="2" creationId="{6C29FA29-5009-C484-60BD-6CCA9F387E5C}"/>
          </ac:spMkLst>
        </pc:spChg>
        <pc:spChg chg="mod">
          <ac:chgData name="Shreya Paul" userId="87619f83-0189-48ca-b016-38a0e3be0ea6" providerId="ADAL" clId="{BE7AF217-4119-48D4-B5F4-DCB06ED59452}" dt="2024-05-20T15:51:18.793" v="5914" actId="1076"/>
          <ac:spMkLst>
            <pc:docMk/>
            <pc:sldMk cId="2747079794" sldId="331"/>
            <ac:spMk id="3" creationId="{5F30C07F-5B9E-BCC6-298B-79CA0AD6E2DD}"/>
          </ac:spMkLst>
        </pc:spChg>
        <pc:spChg chg="mod">
          <ac:chgData name="Shreya Paul" userId="87619f83-0189-48ca-b016-38a0e3be0ea6" providerId="ADAL" clId="{BE7AF217-4119-48D4-B5F4-DCB06ED59452}" dt="2024-05-20T15:45:10.510" v="5877" actId="1076"/>
          <ac:spMkLst>
            <pc:docMk/>
            <pc:sldMk cId="2747079794" sldId="331"/>
            <ac:spMk id="9" creationId="{3423C2B8-7560-B4FD-335A-393BD33FCD3E}"/>
          </ac:spMkLst>
        </pc:spChg>
        <pc:spChg chg="mod">
          <ac:chgData name="Shreya Paul" userId="87619f83-0189-48ca-b016-38a0e3be0ea6" providerId="ADAL" clId="{BE7AF217-4119-48D4-B5F4-DCB06ED59452}" dt="2024-05-20T15:49:08.097" v="5899" actId="1076"/>
          <ac:spMkLst>
            <pc:docMk/>
            <pc:sldMk cId="2747079794" sldId="331"/>
            <ac:spMk id="11" creationId="{F4720C1B-B478-6361-D2A0-C623F0EDF36A}"/>
          </ac:spMkLst>
        </pc:spChg>
      </pc:sldChg>
      <pc:sldChg chg="new del">
        <pc:chgData name="Shreya Paul" userId="87619f83-0189-48ca-b016-38a0e3be0ea6" providerId="ADAL" clId="{BE7AF217-4119-48D4-B5F4-DCB06ED59452}" dt="2024-05-20T13:58:54.823" v="5601" actId="2696"/>
        <pc:sldMkLst>
          <pc:docMk/>
          <pc:sldMk cId="3115530941" sldId="331"/>
        </pc:sldMkLst>
      </pc:sldChg>
      <pc:sldChg chg="delSp modSp add mod modAnim">
        <pc:chgData name="Shreya Paul" userId="87619f83-0189-48ca-b016-38a0e3be0ea6" providerId="ADAL" clId="{BE7AF217-4119-48D4-B5F4-DCB06ED59452}" dt="2024-05-20T15:49:46.902" v="5905" actId="1076"/>
        <pc:sldMkLst>
          <pc:docMk/>
          <pc:sldMk cId="3593166174" sldId="332"/>
        </pc:sldMkLst>
        <pc:spChg chg="mod">
          <ac:chgData name="Shreya Paul" userId="87619f83-0189-48ca-b016-38a0e3be0ea6" providerId="ADAL" clId="{BE7AF217-4119-48D4-B5F4-DCB06ED59452}" dt="2024-05-20T15:49:46.902" v="5905" actId="1076"/>
          <ac:spMkLst>
            <pc:docMk/>
            <pc:sldMk cId="3593166174" sldId="332"/>
            <ac:spMk id="2" creationId="{6C29FA29-5009-C484-60BD-6CCA9F387E5C}"/>
          </ac:spMkLst>
        </pc:spChg>
        <pc:spChg chg="del">
          <ac:chgData name="Shreya Paul" userId="87619f83-0189-48ca-b016-38a0e3be0ea6" providerId="ADAL" clId="{BE7AF217-4119-48D4-B5F4-DCB06ED59452}" dt="2024-05-20T14:03:58.923" v="5708" actId="478"/>
          <ac:spMkLst>
            <pc:docMk/>
            <pc:sldMk cId="3593166174" sldId="332"/>
            <ac:spMk id="3" creationId="{5F30C07F-5B9E-BCC6-298B-79CA0AD6E2DD}"/>
          </ac:spMkLst>
        </pc:spChg>
        <pc:spChg chg="mod">
          <ac:chgData name="Shreya Paul" userId="87619f83-0189-48ca-b016-38a0e3be0ea6" providerId="ADAL" clId="{BE7AF217-4119-48D4-B5F4-DCB06ED59452}" dt="2024-05-20T15:45:24.219" v="5879" actId="1076"/>
          <ac:spMkLst>
            <pc:docMk/>
            <pc:sldMk cId="3593166174" sldId="332"/>
            <ac:spMk id="9" creationId="{3423C2B8-7560-B4FD-335A-393BD33FCD3E}"/>
          </ac:spMkLst>
        </pc:spChg>
        <pc:spChg chg="mod">
          <ac:chgData name="Shreya Paul" userId="87619f83-0189-48ca-b016-38a0e3be0ea6" providerId="ADAL" clId="{BE7AF217-4119-48D4-B5F4-DCB06ED59452}" dt="2024-05-20T15:49:36.630" v="5903" actId="1076"/>
          <ac:spMkLst>
            <pc:docMk/>
            <pc:sldMk cId="3593166174" sldId="332"/>
            <ac:spMk id="11" creationId="{F4720C1B-B478-6361-D2A0-C623F0EDF36A}"/>
          </ac:spMkLst>
        </pc:spChg>
      </pc:sldChg>
      <pc:sldChg chg="delSp modSp add mod ord modAnim">
        <pc:chgData name="Shreya Paul" userId="87619f83-0189-48ca-b016-38a0e3be0ea6" providerId="ADAL" clId="{BE7AF217-4119-48D4-B5F4-DCB06ED59452}" dt="2024-05-20T15:50:54.165" v="5913" actId="1076"/>
        <pc:sldMkLst>
          <pc:docMk/>
          <pc:sldMk cId="2993694447" sldId="333"/>
        </pc:sldMkLst>
        <pc:spChg chg="mod">
          <ac:chgData name="Shreya Paul" userId="87619f83-0189-48ca-b016-38a0e3be0ea6" providerId="ADAL" clId="{BE7AF217-4119-48D4-B5F4-DCB06ED59452}" dt="2024-05-20T15:46:00.012" v="5883" actId="1076"/>
          <ac:spMkLst>
            <pc:docMk/>
            <pc:sldMk cId="2993694447" sldId="333"/>
            <ac:spMk id="4" creationId="{B5DA1886-CEF2-C7B0-87E7-33694D2265F8}"/>
          </ac:spMkLst>
        </pc:spChg>
        <pc:spChg chg="del">
          <ac:chgData name="Shreya Paul" userId="87619f83-0189-48ca-b016-38a0e3be0ea6" providerId="ADAL" clId="{BE7AF217-4119-48D4-B5F4-DCB06ED59452}" dt="2024-05-20T14:05:58.372" v="5756" actId="478"/>
          <ac:spMkLst>
            <pc:docMk/>
            <pc:sldMk cId="2993694447" sldId="333"/>
            <ac:spMk id="5" creationId="{D9122CE2-2134-65A1-96BE-DE573E4F05EE}"/>
          </ac:spMkLst>
        </pc:spChg>
        <pc:spChg chg="mod">
          <ac:chgData name="Shreya Paul" userId="87619f83-0189-48ca-b016-38a0e3be0ea6" providerId="ADAL" clId="{BE7AF217-4119-48D4-B5F4-DCB06ED59452}" dt="2024-05-20T15:50:54.165" v="5913" actId="1076"/>
          <ac:spMkLst>
            <pc:docMk/>
            <pc:sldMk cId="2993694447" sldId="333"/>
            <ac:spMk id="6" creationId="{04F6D104-6812-F93A-BB75-E780C39DAE75}"/>
          </ac:spMkLst>
        </pc:spChg>
        <pc:spChg chg="mod">
          <ac:chgData name="Shreya Paul" userId="87619f83-0189-48ca-b016-38a0e3be0ea6" providerId="ADAL" clId="{BE7AF217-4119-48D4-B5F4-DCB06ED59452}" dt="2024-05-20T15:50:43.867" v="5911" actId="1076"/>
          <ac:spMkLst>
            <pc:docMk/>
            <pc:sldMk cId="2993694447" sldId="333"/>
            <ac:spMk id="8" creationId="{B48F9330-15D2-9692-576E-495B5652A646}"/>
          </ac:spMkLst>
        </pc:spChg>
      </pc:sldChg>
      <pc:sldMasterChg chg="delSldLayout">
        <pc:chgData name="Shreya Paul" userId="87619f83-0189-48ca-b016-38a0e3be0ea6" providerId="ADAL" clId="{BE7AF217-4119-48D4-B5F4-DCB06ED59452}" dt="2024-05-20T14:14:14.855" v="5805" actId="47"/>
        <pc:sldMasterMkLst>
          <pc:docMk/>
          <pc:sldMasterMk cId="2380550569" sldId="2147483648"/>
        </pc:sldMasterMkLst>
        <pc:sldLayoutChg chg="del">
          <pc:chgData name="Shreya Paul" userId="87619f83-0189-48ca-b016-38a0e3be0ea6" providerId="ADAL" clId="{BE7AF217-4119-48D4-B5F4-DCB06ED59452}" dt="2024-05-20T14:14:14.855" v="5805" actId="47"/>
          <pc:sldLayoutMkLst>
            <pc:docMk/>
            <pc:sldMasterMk cId="2380550569" sldId="2147483648"/>
            <pc:sldLayoutMk cId="701695721" sldId="2147483662"/>
          </pc:sldLayoutMkLst>
        </pc:sldLayoutChg>
        <pc:sldLayoutChg chg="del">
          <pc:chgData name="Shreya Paul" userId="87619f83-0189-48ca-b016-38a0e3be0ea6" providerId="ADAL" clId="{BE7AF217-4119-48D4-B5F4-DCB06ED59452}" dt="2024-05-13T18:42:44.745" v="606" actId="2696"/>
          <pc:sldLayoutMkLst>
            <pc:docMk/>
            <pc:sldMasterMk cId="2380550569" sldId="2147483648"/>
            <pc:sldLayoutMk cId="1000311262" sldId="214748366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1EC62-4BC0-4162-8BE7-B6BFF7AC3A9F}" type="datetimeFigureOut">
              <a:rPr lang="en-US" smtClean="0"/>
              <a:t>6/24/2025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0BBFC2-477E-466E-8252-FA713571F0D4}" type="slidenum">
              <a:rPr lang="en-US" smtClean="0"/>
              <a:t>‹#›</a:t>
            </a:fld>
            <a:endParaRPr lang="en-US"/>
          </a:p>
        </p:txBody>
      </p:sp>
    </p:spTree>
    <p:extLst>
      <p:ext uri="{BB962C8B-B14F-4D97-AF65-F5344CB8AC3E}">
        <p14:creationId xmlns:p14="http://schemas.microsoft.com/office/powerpoint/2010/main" val="4154033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this presentation, I am presenting findings from our first two focus groups. </a:t>
            </a:r>
          </a:p>
        </p:txBody>
      </p:sp>
      <p:sp>
        <p:nvSpPr>
          <p:cNvPr id="4" name="Slide Number Placeholder 3"/>
          <p:cNvSpPr>
            <a:spLocks noGrp="1"/>
          </p:cNvSpPr>
          <p:nvPr>
            <p:ph type="sldNum" sz="quarter" idx="5"/>
          </p:nvPr>
        </p:nvSpPr>
        <p:spPr/>
        <p:txBody>
          <a:bodyPr/>
          <a:lstStyle/>
          <a:p>
            <a:fld id="{EB0BBFC2-477E-466E-8252-FA713571F0D4}" type="slidenum">
              <a:rPr lang="en-US" smtClean="0"/>
              <a:t>4</a:t>
            </a:fld>
            <a:endParaRPr lang="en-US"/>
          </a:p>
        </p:txBody>
      </p:sp>
    </p:spTree>
    <p:extLst>
      <p:ext uri="{BB962C8B-B14F-4D97-AF65-F5344CB8AC3E}">
        <p14:creationId xmlns:p14="http://schemas.microsoft.com/office/powerpoint/2010/main" val="1549099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3689221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3476268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289099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mj-lt"/>
                <a:ea typeface="Times New Roman" panose="02020603050405020304" pitchFamily="18" charset="0"/>
                <a:cs typeface="Helvetica" panose="020B0604020202020204" pitchFamily="34" charset="0"/>
              </a:rPr>
              <a:t>Where</a:t>
            </a:r>
            <a:r>
              <a:rPr lang="en-US" sz="1200" dirty="0">
                <a:effectLst/>
                <a:latin typeface="+mj-lt"/>
                <a:ea typeface="Times New Roman" panose="02020603050405020304" pitchFamily="18" charset="0"/>
                <a:cs typeface="Helvetica" panose="020B0604020202020204" pitchFamily="34" charset="0"/>
              </a:rPr>
              <a:t> did you seek care from and </a:t>
            </a:r>
            <a:r>
              <a:rPr lang="en-US" sz="1200" b="1" dirty="0">
                <a:effectLst/>
                <a:latin typeface="+mj-lt"/>
                <a:ea typeface="Times New Roman" panose="02020603050405020304" pitchFamily="18" charset="0"/>
                <a:cs typeface="Helvetica" panose="020B0604020202020204" pitchFamily="34" charset="0"/>
              </a:rPr>
              <a:t>how</a:t>
            </a:r>
            <a:r>
              <a:rPr lang="en-US" sz="1200" dirty="0">
                <a:effectLst/>
                <a:latin typeface="+mj-lt"/>
                <a:ea typeface="Times New Roman" panose="02020603050405020304" pitchFamily="18" charset="0"/>
                <a:cs typeface="Helvetica" panose="020B0604020202020204" pitchFamily="34" charset="0"/>
              </a:rPr>
              <a:t> was that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mj-lt"/>
              <a:ea typeface="Aptos" panose="020B0004020202020204" pitchFamily="34" charset="0"/>
              <a:cs typeface="Helvetica" panose="020B0604020202020204" pitchFamily="34" charset="0"/>
            </a:endParaRPr>
          </a:p>
          <a:p>
            <a:pPr lvl="1">
              <a:lnSpc>
                <a:spcPct val="150000"/>
              </a:lnSpc>
            </a:pPr>
            <a:r>
              <a:rPr lang="en-US" sz="1200" dirty="0">
                <a:effectLst/>
                <a:latin typeface="+mj-lt"/>
                <a:ea typeface="Calibri" panose="020F0502020204030204" pitchFamily="34" charset="0"/>
              </a:rPr>
              <a:t>Could you briefly </a:t>
            </a:r>
            <a:r>
              <a:rPr lang="en-US" sz="1200" b="1" dirty="0">
                <a:effectLst/>
                <a:latin typeface="+mj-lt"/>
                <a:ea typeface="Calibri" panose="020F0502020204030204" pitchFamily="34" charset="0"/>
              </a:rPr>
              <a:t>describe the challenges you’ve encountered in the workplace </a:t>
            </a:r>
            <a:r>
              <a:rPr lang="en-US" sz="1200" dirty="0">
                <a:effectLst/>
                <a:latin typeface="+mj-lt"/>
                <a:ea typeface="Calibri" panose="020F0502020204030204" pitchFamily="34" charset="0"/>
              </a:rPr>
              <a:t>due to Long COVID symptoms?</a:t>
            </a:r>
            <a:endParaRPr lang="en-US" dirty="0">
              <a:effectLst/>
              <a:latin typeface="+mj-lt"/>
              <a:ea typeface="Calibri" panose="020F0502020204030204" pitchFamily="34" charset="0"/>
            </a:endParaRPr>
          </a:p>
          <a:p>
            <a:pPr lvl="1">
              <a:lnSpc>
                <a:spcPct val="150000"/>
              </a:lnSpc>
            </a:pPr>
            <a:r>
              <a:rPr lang="en-US" sz="1200" dirty="0">
                <a:effectLst/>
                <a:latin typeface="+mj-lt"/>
                <a:ea typeface="Calibri" panose="020F0502020204030204" pitchFamily="34" charset="0"/>
              </a:rPr>
              <a:t>What kind </a:t>
            </a:r>
            <a:r>
              <a:rPr lang="en-US" sz="1200" b="1" dirty="0">
                <a:effectLst/>
                <a:latin typeface="+mj-lt"/>
                <a:ea typeface="Calibri" panose="020F0502020204030204" pitchFamily="34" charset="0"/>
              </a:rPr>
              <a:t>of support have you received from your employer </a:t>
            </a:r>
            <a:r>
              <a:rPr lang="en-US" sz="1200" dirty="0">
                <a:effectLst/>
                <a:latin typeface="+mj-lt"/>
                <a:ea typeface="Calibri" panose="020F0502020204030204" pitchFamily="34" charset="0"/>
              </a:rPr>
              <a:t>in relation to working with Long COVID symptoms? </a:t>
            </a:r>
            <a:endParaRPr lang="en-US" sz="1200" dirty="0">
              <a:solidFill>
                <a:srgbClr val="000000"/>
              </a:solidFill>
              <a:effectLst/>
              <a:latin typeface="+mj-lt"/>
              <a:ea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mj-lt"/>
              <a:ea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B0BBFC2-477E-466E-8252-FA713571F0D4}" type="slidenum">
              <a:rPr lang="en-US" smtClean="0"/>
              <a:t>5</a:t>
            </a:fld>
            <a:endParaRPr lang="en-US"/>
          </a:p>
        </p:txBody>
      </p:sp>
    </p:spTree>
    <p:extLst>
      <p:ext uri="{BB962C8B-B14F-4D97-AF65-F5344CB8AC3E}">
        <p14:creationId xmlns:p14="http://schemas.microsoft.com/office/powerpoint/2010/main" val="1534042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0BBFC2-477E-466E-8252-FA713571F0D4}" type="slidenum">
              <a:rPr lang="en-US" smtClean="0"/>
              <a:t>7</a:t>
            </a:fld>
            <a:endParaRPr lang="en-US"/>
          </a:p>
        </p:txBody>
      </p:sp>
    </p:spTree>
    <p:extLst>
      <p:ext uri="{BB962C8B-B14F-4D97-AF65-F5344CB8AC3E}">
        <p14:creationId xmlns:p14="http://schemas.microsoft.com/office/powerpoint/2010/main" val="136951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endParaRPr lang="en-US"/>
          </a:p>
        </p:txBody>
      </p:sp>
    </p:spTree>
    <p:extLst>
      <p:ext uri="{BB962C8B-B14F-4D97-AF65-F5344CB8AC3E}">
        <p14:creationId xmlns:p14="http://schemas.microsoft.com/office/powerpoint/2010/main" val="32377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0BBFC2-477E-466E-8252-FA713571F0D4}" type="slidenum">
              <a:rPr lang="en-US" smtClean="0"/>
              <a:t>11</a:t>
            </a:fld>
            <a:endParaRPr lang="en-US"/>
          </a:p>
        </p:txBody>
      </p:sp>
    </p:spTree>
    <p:extLst>
      <p:ext uri="{BB962C8B-B14F-4D97-AF65-F5344CB8AC3E}">
        <p14:creationId xmlns:p14="http://schemas.microsoft.com/office/powerpoint/2010/main" val="3870093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4215670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2998492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2465168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r>
              <a:rPr lang="en-US" dirty="0"/>
              <a:t>Telehealth appointments were beneficial because they did not have to travel to get care. Enrollment in Long COVID clinic helped them get care. </a:t>
            </a:r>
          </a:p>
        </p:txBody>
      </p:sp>
    </p:spTree>
    <p:extLst>
      <p:ext uri="{BB962C8B-B14F-4D97-AF65-F5344CB8AC3E}">
        <p14:creationId xmlns:p14="http://schemas.microsoft.com/office/powerpoint/2010/main" val="1695524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p:bg>
      <p:bgPr>
        <a:pattFill prst="dkUpDiag">
          <a:fgClr>
            <a:srgbClr val="004F9D"/>
          </a:fgClr>
          <a:bgClr>
            <a:srgbClr val="013591"/>
          </a:bgClr>
        </a:patt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FC5167-FF84-6D49-B71F-AF38F31D82E9}"/>
              </a:ext>
            </a:extLst>
          </p:cNvPr>
          <p:cNvSpPr/>
          <p:nvPr/>
        </p:nvSpPr>
        <p:spPr>
          <a:xfrm>
            <a:off x="0" y="3429000"/>
            <a:ext cx="12192000" cy="1593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DD2C4E-54C3-E942-BCE5-08CA139B77B6}"/>
              </a:ext>
            </a:extLst>
          </p:cNvPr>
          <p:cNvSpPr>
            <a:spLocks noGrp="1"/>
          </p:cNvSpPr>
          <p:nvPr>
            <p:ph type="ctrTitle"/>
          </p:nvPr>
        </p:nvSpPr>
        <p:spPr>
          <a:xfrm>
            <a:off x="3807030" y="3561520"/>
            <a:ext cx="7581406" cy="836898"/>
          </a:xfrm>
          <a:prstGeom prst="rect">
            <a:avLst/>
          </a:prstGeom>
          <a:noFill/>
        </p:spPr>
        <p:txBody>
          <a:bodyPr anchor="b">
            <a:noAutofit/>
          </a:bodyPr>
          <a:lstStyle>
            <a:lvl1pPr algn="l">
              <a:lnSpc>
                <a:spcPts val="3920"/>
              </a:lnSpc>
              <a:defRPr sz="4400" b="1" i="0" baseline="0">
                <a:solidFill>
                  <a:srgbClr val="013591"/>
                </a:solidFill>
                <a:latin typeface="Source Sans Pro" panose="020B0503030403020204" pitchFamily="34" charset="77"/>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B696E03-67D4-AB44-A78E-11BF4C75AF90}"/>
              </a:ext>
            </a:extLst>
          </p:cNvPr>
          <p:cNvSpPr>
            <a:spLocks noGrp="1"/>
          </p:cNvSpPr>
          <p:nvPr>
            <p:ph type="subTitle" idx="1"/>
          </p:nvPr>
        </p:nvSpPr>
        <p:spPr>
          <a:xfrm>
            <a:off x="3807029" y="4440023"/>
            <a:ext cx="7088577" cy="544642"/>
          </a:xfrm>
        </p:spPr>
        <p:txBody>
          <a:bodyPr>
            <a:noAutofit/>
          </a:bodyPr>
          <a:lstStyle>
            <a:lvl1pPr marL="0" indent="0" algn="l">
              <a:lnSpc>
                <a:spcPct val="100000"/>
              </a:lnSpc>
              <a:buNone/>
              <a:defRPr sz="3200" b="0" i="0" kern="0" spc="0" baseline="0">
                <a:solidFill>
                  <a:srgbClr val="013591"/>
                </a:solidFill>
                <a:latin typeface="Source Sans Pro Light" panose="020B04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6" name="Picture 5" descr="A picture containing text, font, logo, screenshot&#10;&#10;Description automatically generated">
            <a:extLst>
              <a:ext uri="{FF2B5EF4-FFF2-40B4-BE49-F238E27FC236}">
                <a16:creationId xmlns:a16="http://schemas.microsoft.com/office/drawing/2014/main" id="{6FA08700-5807-429C-B4E2-12B6FD7B55D3}"/>
              </a:ext>
            </a:extLst>
          </p:cNvPr>
          <p:cNvPicPr>
            <a:picLocks noChangeAspect="1"/>
          </p:cNvPicPr>
          <p:nvPr/>
        </p:nvPicPr>
        <p:blipFill rotWithShape="1">
          <a:blip r:embed="rId2"/>
          <a:srcRect l="15385" t="21633" r="16172" b="24168"/>
          <a:stretch/>
        </p:blipFill>
        <p:spPr>
          <a:xfrm>
            <a:off x="576649" y="930877"/>
            <a:ext cx="5087598" cy="1511504"/>
          </a:xfrm>
          <a:prstGeom prst="rect">
            <a:avLst/>
          </a:prstGeom>
        </p:spPr>
      </p:pic>
    </p:spTree>
    <p:extLst>
      <p:ext uri="{BB962C8B-B14F-4D97-AF65-F5344CB8AC3E}">
        <p14:creationId xmlns:p14="http://schemas.microsoft.com/office/powerpoint/2010/main" val="3183978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P Title with Copy + Media">
    <p:bg>
      <p:bgPr>
        <a:solidFill>
          <a:srgbClr val="004F9D"/>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D75C93F-9B39-B14E-8F95-3F4F71234853}"/>
              </a:ext>
            </a:extLst>
          </p:cNvPr>
          <p:cNvSpPr>
            <a:spLocks noGrp="1"/>
          </p:cNvSpPr>
          <p:nvPr>
            <p:ph type="title"/>
          </p:nvPr>
        </p:nvSpPr>
        <p:spPr>
          <a:xfrm>
            <a:off x="838200" y="563317"/>
            <a:ext cx="10515600" cy="878459"/>
          </a:xfrm>
          <a:prstGeom prst="rect">
            <a:avLst/>
          </a:prstGeom>
          <a:noFill/>
        </p:spPr>
        <p:txBody>
          <a:bodyPr anchor="b"/>
          <a:lstStyle>
            <a:lvl1pPr>
              <a:defRPr b="1" i="0">
                <a:solidFill>
                  <a:schemeClr val="bg1"/>
                </a:solidFill>
                <a:latin typeface="Source Sans Pro" panose="020B0503030403020204" pitchFamily="34" charset="77"/>
              </a:defRPr>
            </a:lvl1pPr>
          </a:lstStyle>
          <a:p>
            <a:r>
              <a:rPr lang="en-US"/>
              <a:t>Click to edit Master title style</a:t>
            </a:r>
            <a:endParaRPr lang="en-US" dirty="0"/>
          </a:p>
        </p:txBody>
      </p:sp>
      <p:cxnSp>
        <p:nvCxnSpPr>
          <p:cNvPr id="7" name="Straight Connector 6">
            <a:extLst>
              <a:ext uri="{FF2B5EF4-FFF2-40B4-BE49-F238E27FC236}">
                <a16:creationId xmlns:a16="http://schemas.microsoft.com/office/drawing/2014/main" id="{D7BB6FEF-CAD6-8545-B06F-55D8B5926E2B}"/>
              </a:ext>
            </a:extLst>
          </p:cNvPr>
          <p:cNvCxnSpPr>
            <a:cxnSpLocks/>
          </p:cNvCxnSpPr>
          <p:nvPr/>
        </p:nvCxnSpPr>
        <p:spPr>
          <a:xfrm>
            <a:off x="838200" y="1484304"/>
            <a:ext cx="10515600"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sp>
        <p:nvSpPr>
          <p:cNvPr id="9" name="Text Placeholder 27">
            <a:extLst>
              <a:ext uri="{FF2B5EF4-FFF2-40B4-BE49-F238E27FC236}">
                <a16:creationId xmlns:a16="http://schemas.microsoft.com/office/drawing/2014/main" id="{F7B34011-377E-CE42-9302-79559B2A06FA}"/>
              </a:ext>
            </a:extLst>
          </p:cNvPr>
          <p:cNvSpPr>
            <a:spLocks noGrp="1"/>
          </p:cNvSpPr>
          <p:nvPr>
            <p:ph type="body" sz="quarter" idx="10" hasCustomPrompt="1"/>
          </p:nvPr>
        </p:nvSpPr>
        <p:spPr>
          <a:xfrm>
            <a:off x="1219200" y="1828800"/>
            <a:ext cx="3723190" cy="3657600"/>
          </a:xfrm>
        </p:spPr>
        <p:txBody>
          <a:bodyPr>
            <a:noAutofit/>
          </a:bodyPr>
          <a:lstStyle>
            <a:lvl1pPr marL="0" indent="0">
              <a:lnSpc>
                <a:spcPct val="100000"/>
              </a:lnSpc>
              <a:spcBef>
                <a:spcPts val="400"/>
              </a:spcBef>
              <a:buNone/>
              <a:defRPr sz="32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Edit Master text styles</a:t>
            </a:r>
          </a:p>
        </p:txBody>
      </p:sp>
      <p:sp>
        <p:nvSpPr>
          <p:cNvPr id="12" name="Content Placeholder 11">
            <a:extLst>
              <a:ext uri="{FF2B5EF4-FFF2-40B4-BE49-F238E27FC236}">
                <a16:creationId xmlns:a16="http://schemas.microsoft.com/office/drawing/2014/main" id="{C84056BA-2837-8F44-8004-739C36682A52}"/>
              </a:ext>
            </a:extLst>
          </p:cNvPr>
          <p:cNvSpPr>
            <a:spLocks noGrp="1"/>
          </p:cNvSpPr>
          <p:nvPr>
            <p:ph sz="quarter" idx="11"/>
          </p:nvPr>
        </p:nvSpPr>
        <p:spPr>
          <a:xfrm>
            <a:off x="5562600" y="2133600"/>
            <a:ext cx="5410200" cy="304800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04F9D"/>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Tree>
    <p:extLst>
      <p:ext uri="{BB962C8B-B14F-4D97-AF65-F5344CB8AC3E}">
        <p14:creationId xmlns:p14="http://schemas.microsoft.com/office/powerpoint/2010/main" val="2903561745"/>
      </p:ext>
    </p:extLst>
  </p:cSld>
  <p:clrMapOvr>
    <a:masterClrMapping/>
  </p:clrMapOvr>
  <p:extLst>
    <p:ext uri="{DCECCB84-F9BA-43D5-87BE-67443E8EF086}">
      <p15:sldGuideLst xmlns:p15="http://schemas.microsoft.com/office/powerpoint/2012/main">
        <p15:guide id="1" orient="horz" pos="2160">
          <p15:clr>
            <a:srgbClr val="FBAE40"/>
          </p15:clr>
        </p15:guide>
        <p15:guide id="2" pos="768">
          <p15:clr>
            <a:srgbClr val="FBAE40"/>
          </p15:clr>
        </p15:guide>
        <p15:guide id="3" orient="horz" pos="1152">
          <p15:clr>
            <a:srgbClr val="FBAE40"/>
          </p15:clr>
        </p15:guide>
        <p15:guide id="4" orient="horz" pos="3456">
          <p15:clr>
            <a:srgbClr val="FBAE40"/>
          </p15:clr>
        </p15:guide>
        <p15:guide id="5" pos="6912">
          <p15:clr>
            <a:srgbClr val="FBAE40"/>
          </p15:clr>
        </p15:guide>
        <p15:guide id="6" pos="3840">
          <p15:clr>
            <a:srgbClr val="FBAE40"/>
          </p15:clr>
        </p15:guide>
        <p15:guide id="7" pos="3120">
          <p15:clr>
            <a:srgbClr val="FBAE40"/>
          </p15:clr>
        </p15:guide>
        <p15:guide id="8" pos="3504">
          <p15:clr>
            <a:srgbClr val="FBAE40"/>
          </p15:clr>
        </p15:guide>
        <p15:guide id="9" orient="horz" pos="3264">
          <p15:clr>
            <a:srgbClr val="FBAE40"/>
          </p15:clr>
        </p15:guide>
        <p15:guide id="10" orient="horz" pos="134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EFT Title with DATA + Pic">
    <p:bg>
      <p:bgPr>
        <a:solidFill>
          <a:srgbClr val="004F9D"/>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C93F7C2-1EE6-7B46-AD76-676DC38D24C5}"/>
              </a:ext>
            </a:extLst>
          </p:cNvPr>
          <p:cNvSpPr>
            <a:spLocks noGrp="1"/>
          </p:cNvSpPr>
          <p:nvPr>
            <p:ph type="title"/>
          </p:nvPr>
        </p:nvSpPr>
        <p:spPr>
          <a:xfrm>
            <a:off x="838200" y="571505"/>
            <a:ext cx="10537420" cy="870271"/>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C48076DE-3A61-F549-BC8D-062979F11F9F}"/>
              </a:ext>
            </a:extLst>
          </p:cNvPr>
          <p:cNvCxnSpPr>
            <a:cxnSpLocks/>
          </p:cNvCxnSpPr>
          <p:nvPr/>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3" name="Content Placeholder 2">
            <a:extLst>
              <a:ext uri="{FF2B5EF4-FFF2-40B4-BE49-F238E27FC236}">
                <a16:creationId xmlns:a16="http://schemas.microsoft.com/office/drawing/2014/main" id="{0EC56043-3FDA-FEA1-CB2A-8AAAEAF0E24F}"/>
              </a:ext>
            </a:extLst>
          </p:cNvPr>
          <p:cNvSpPr>
            <a:spLocks noGrp="1"/>
          </p:cNvSpPr>
          <p:nvPr>
            <p:ph sz="quarter" idx="12"/>
          </p:nvPr>
        </p:nvSpPr>
        <p:spPr>
          <a:xfrm>
            <a:off x="860020" y="1828800"/>
            <a:ext cx="10515600" cy="36576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90486163"/>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guide id="3" pos="768">
          <p15:clr>
            <a:srgbClr val="FBAE40"/>
          </p15:clr>
        </p15:guide>
        <p15:guide id="4" pos="3504">
          <p15:clr>
            <a:srgbClr val="FBAE40"/>
          </p15:clr>
        </p15:guide>
        <p15:guide id="6" orient="horz" pos="3456">
          <p15:clr>
            <a:srgbClr val="FBAE40"/>
          </p15:clr>
        </p15:guide>
        <p15:guide id="7" orient="horz" pos="1152">
          <p15:clr>
            <a:srgbClr val="FBAE40"/>
          </p15:clr>
        </p15:guide>
        <p15:guide id="8" pos="3840">
          <p15:clr>
            <a:srgbClr val="FBAE40"/>
          </p15:clr>
        </p15:guide>
        <p15:guide id="9" pos="417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LEFT Title with DATA + Pic">
    <p:bg>
      <p:bgRef idx="1001">
        <a:schemeClr val="bg1"/>
      </p:bgRef>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C93F7C2-1EE6-7B46-AD76-676DC38D24C5}"/>
              </a:ext>
            </a:extLst>
          </p:cNvPr>
          <p:cNvSpPr>
            <a:spLocks noGrp="1"/>
          </p:cNvSpPr>
          <p:nvPr>
            <p:ph type="title"/>
          </p:nvPr>
        </p:nvSpPr>
        <p:spPr>
          <a:xfrm>
            <a:off x="838200" y="571505"/>
            <a:ext cx="10537420" cy="870271"/>
          </a:xfrm>
          <a:prstGeom prst="rect">
            <a:avLst/>
          </a:prstGeom>
          <a:noFill/>
        </p:spPr>
        <p:txBody>
          <a:bodyPr anchor="b">
            <a:noAutofit/>
          </a:bodyPr>
          <a:lstStyle>
            <a:lvl1pPr>
              <a:defRPr b="1" i="0" kern="0" baseline="0">
                <a:solidFill>
                  <a:srgbClr val="18214F"/>
                </a:solidFill>
                <a:latin typeface="Source Sans Pro" panose="020B0503030403020204" pitchFamily="34" charset="77"/>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C48076DE-3A61-F549-BC8D-062979F11F9F}"/>
              </a:ext>
            </a:extLst>
          </p:cNvPr>
          <p:cNvCxnSpPr>
            <a:cxnSpLocks/>
          </p:cNvCxnSpPr>
          <p:nvPr/>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3" name="Content Placeholder 2">
            <a:extLst>
              <a:ext uri="{FF2B5EF4-FFF2-40B4-BE49-F238E27FC236}">
                <a16:creationId xmlns:a16="http://schemas.microsoft.com/office/drawing/2014/main" id="{0EC56043-3FDA-FEA1-CB2A-8AAAEAF0E24F}"/>
              </a:ext>
            </a:extLst>
          </p:cNvPr>
          <p:cNvSpPr>
            <a:spLocks noGrp="1"/>
          </p:cNvSpPr>
          <p:nvPr>
            <p:ph sz="quarter" idx="12"/>
          </p:nvPr>
        </p:nvSpPr>
        <p:spPr>
          <a:xfrm>
            <a:off x="860020" y="1828800"/>
            <a:ext cx="10515600" cy="3657600"/>
          </a:xfrm>
        </p:spPr>
        <p:txBody>
          <a:bodyPr/>
          <a:lstStyle>
            <a:lvl1pPr>
              <a:defRPr>
                <a:solidFill>
                  <a:srgbClr val="18214F"/>
                </a:solidFill>
              </a:defRPr>
            </a:lvl1pPr>
            <a:lvl2pPr>
              <a:defRPr>
                <a:solidFill>
                  <a:srgbClr val="18214F"/>
                </a:solidFill>
              </a:defRPr>
            </a:lvl2pPr>
            <a:lvl3pPr>
              <a:defRPr>
                <a:solidFill>
                  <a:srgbClr val="18214F"/>
                </a:solidFill>
              </a:defRPr>
            </a:lvl3pPr>
            <a:lvl4pPr>
              <a:defRPr>
                <a:solidFill>
                  <a:srgbClr val="18214F"/>
                </a:solidFill>
              </a:defRPr>
            </a:lvl4pPr>
            <a:lvl5pPr>
              <a:defRPr>
                <a:solidFill>
                  <a:srgbClr val="18214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925194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408">
          <p15:clr>
            <a:srgbClr val="FBAE40"/>
          </p15:clr>
        </p15:guide>
        <p15:guide id="3" pos="768">
          <p15:clr>
            <a:srgbClr val="FBAE40"/>
          </p15:clr>
        </p15:guide>
        <p15:guide id="4" pos="3504">
          <p15:clr>
            <a:srgbClr val="FBAE40"/>
          </p15:clr>
        </p15:guide>
        <p15:guide id="6" orient="horz" pos="3456">
          <p15:clr>
            <a:srgbClr val="FBAE40"/>
          </p15:clr>
        </p15:guide>
        <p15:guide id="7" orient="horz" pos="1152">
          <p15:clr>
            <a:srgbClr val="FBAE40"/>
          </p15:clr>
        </p15:guide>
        <p15:guide id="8" pos="3840">
          <p15:clr>
            <a:srgbClr val="FBAE40"/>
          </p15:clr>
        </p15:guide>
        <p15:guide id="9" pos="41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Introduction">
    <p:bg>
      <p:bgRef idx="1001">
        <a:schemeClr val="bg1"/>
      </p:bgRef>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C93F7C2-1EE6-7B46-AD76-676DC38D24C5}"/>
              </a:ext>
            </a:extLst>
          </p:cNvPr>
          <p:cNvSpPr>
            <a:spLocks noGrp="1"/>
          </p:cNvSpPr>
          <p:nvPr>
            <p:ph type="title"/>
          </p:nvPr>
        </p:nvSpPr>
        <p:spPr>
          <a:xfrm>
            <a:off x="838200" y="571505"/>
            <a:ext cx="4991101" cy="870271"/>
          </a:xfrm>
          <a:prstGeom prst="rect">
            <a:avLst/>
          </a:prstGeom>
          <a:noFill/>
        </p:spPr>
        <p:txBody>
          <a:bodyPr anchor="b">
            <a:noAutofit/>
          </a:bodyPr>
          <a:lstStyle>
            <a:lvl1pPr>
              <a:defRPr b="1" i="0" kern="0" baseline="0">
                <a:solidFill>
                  <a:srgbClr val="18214F"/>
                </a:solidFill>
                <a:latin typeface="Source Sans Pro" panose="020B0503030403020204" pitchFamily="34" charset="77"/>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C48076DE-3A61-F549-BC8D-062979F11F9F}"/>
              </a:ext>
            </a:extLst>
          </p:cNvPr>
          <p:cNvCxnSpPr>
            <a:cxnSpLocks/>
          </p:cNvCxnSpPr>
          <p:nvPr/>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28" name="Text Placeholder 27">
            <a:extLst>
              <a:ext uri="{FF2B5EF4-FFF2-40B4-BE49-F238E27FC236}">
                <a16:creationId xmlns:a16="http://schemas.microsoft.com/office/drawing/2014/main" id="{A83D09D6-5A99-A74C-8BF9-7080E38EEF6D}"/>
              </a:ext>
            </a:extLst>
          </p:cNvPr>
          <p:cNvSpPr>
            <a:spLocks noGrp="1"/>
          </p:cNvSpPr>
          <p:nvPr>
            <p:ph type="body" sz="quarter" idx="10" hasCustomPrompt="1"/>
          </p:nvPr>
        </p:nvSpPr>
        <p:spPr>
          <a:xfrm>
            <a:off x="1219200" y="1828800"/>
            <a:ext cx="4610100" cy="3657600"/>
          </a:xfrm>
        </p:spPr>
        <p:txBody>
          <a:bodyPr>
            <a:noAutofit/>
          </a:bodyPr>
          <a:lstStyle>
            <a:lvl1pPr marL="0" indent="0">
              <a:lnSpc>
                <a:spcPct val="100000"/>
              </a:lnSpc>
              <a:spcBef>
                <a:spcPts val="400"/>
              </a:spcBef>
              <a:buNone/>
              <a:defRPr sz="3200">
                <a:solidFill>
                  <a:srgbClr val="18214F"/>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Edit Master text styles</a:t>
            </a:r>
          </a:p>
        </p:txBody>
      </p:sp>
    </p:spTree>
    <p:extLst>
      <p:ext uri="{BB962C8B-B14F-4D97-AF65-F5344CB8AC3E}">
        <p14:creationId xmlns:p14="http://schemas.microsoft.com/office/powerpoint/2010/main" val="12666784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408">
          <p15:clr>
            <a:srgbClr val="FBAE40"/>
          </p15:clr>
        </p15:guide>
        <p15:guide id="3" pos="768">
          <p15:clr>
            <a:srgbClr val="FBAE40"/>
          </p15:clr>
        </p15:guide>
        <p15:guide id="4" pos="3504">
          <p15:clr>
            <a:srgbClr val="FBAE40"/>
          </p15:clr>
        </p15:guide>
        <p15:guide id="6" orient="horz" pos="3456">
          <p15:clr>
            <a:srgbClr val="FBAE40"/>
          </p15:clr>
        </p15:guide>
        <p15:guide id="7" orient="horz" pos="1152">
          <p15:clr>
            <a:srgbClr val="FBAE40"/>
          </p15:clr>
        </p15:guide>
        <p15:guide id="8" pos="3840">
          <p15:clr>
            <a:srgbClr val="FBAE40"/>
          </p15:clr>
        </p15:guide>
        <p15:guide id="9" pos="417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OP Title with Copy + Data">
    <p:bg>
      <p:bgRef idx="1001">
        <a:schemeClr val="bg1"/>
      </p:bgRef>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D75C93F-9B39-B14E-8F95-3F4F71234853}"/>
              </a:ext>
            </a:extLst>
          </p:cNvPr>
          <p:cNvSpPr>
            <a:spLocks noGrp="1"/>
          </p:cNvSpPr>
          <p:nvPr>
            <p:ph type="title"/>
          </p:nvPr>
        </p:nvSpPr>
        <p:spPr>
          <a:xfrm>
            <a:off x="838200" y="563317"/>
            <a:ext cx="10515600" cy="878459"/>
          </a:xfrm>
          <a:prstGeom prst="rect">
            <a:avLst/>
          </a:prstGeom>
          <a:noFill/>
        </p:spPr>
        <p:txBody>
          <a:bodyPr anchor="b"/>
          <a:lstStyle>
            <a:lvl1pPr>
              <a:defRPr b="1" i="0">
                <a:solidFill>
                  <a:srgbClr val="18214F"/>
                </a:solidFill>
                <a:latin typeface="Source Sans Pro" panose="020B0503030403020204" pitchFamily="34" charset="77"/>
              </a:defRPr>
            </a:lvl1pPr>
          </a:lstStyle>
          <a:p>
            <a:r>
              <a:rPr lang="en-US"/>
              <a:t>Click to edit Master title style</a:t>
            </a:r>
            <a:endParaRPr lang="en-US" dirty="0"/>
          </a:p>
        </p:txBody>
      </p:sp>
      <p:cxnSp>
        <p:nvCxnSpPr>
          <p:cNvPr id="7" name="Straight Connector 6">
            <a:extLst>
              <a:ext uri="{FF2B5EF4-FFF2-40B4-BE49-F238E27FC236}">
                <a16:creationId xmlns:a16="http://schemas.microsoft.com/office/drawing/2014/main" id="{D7BB6FEF-CAD6-8545-B06F-55D8B5926E2B}"/>
              </a:ext>
            </a:extLst>
          </p:cNvPr>
          <p:cNvCxnSpPr>
            <a:cxnSpLocks/>
          </p:cNvCxnSpPr>
          <p:nvPr/>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9" name="Text Placeholder 27">
            <a:extLst>
              <a:ext uri="{FF2B5EF4-FFF2-40B4-BE49-F238E27FC236}">
                <a16:creationId xmlns:a16="http://schemas.microsoft.com/office/drawing/2014/main" id="{F7B34011-377E-CE42-9302-79559B2A06FA}"/>
              </a:ext>
            </a:extLst>
          </p:cNvPr>
          <p:cNvSpPr>
            <a:spLocks noGrp="1"/>
          </p:cNvSpPr>
          <p:nvPr>
            <p:ph type="body" sz="quarter" idx="10" hasCustomPrompt="1"/>
          </p:nvPr>
        </p:nvSpPr>
        <p:spPr>
          <a:xfrm>
            <a:off x="1219200" y="1828800"/>
            <a:ext cx="4343400" cy="3657600"/>
          </a:xfrm>
        </p:spPr>
        <p:txBody>
          <a:bodyPr>
            <a:noAutofit/>
          </a:bodyPr>
          <a:lstStyle>
            <a:lvl1pPr marL="0" indent="0">
              <a:lnSpc>
                <a:spcPct val="100000"/>
              </a:lnSpc>
              <a:spcBef>
                <a:spcPts val="400"/>
              </a:spcBef>
              <a:buNone/>
              <a:defRPr sz="3200">
                <a:solidFill>
                  <a:srgbClr val="18214F"/>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Edit Master text styles</a:t>
            </a:r>
          </a:p>
        </p:txBody>
      </p:sp>
      <p:sp>
        <p:nvSpPr>
          <p:cNvPr id="12" name="Content Placeholder 11">
            <a:extLst>
              <a:ext uri="{FF2B5EF4-FFF2-40B4-BE49-F238E27FC236}">
                <a16:creationId xmlns:a16="http://schemas.microsoft.com/office/drawing/2014/main" id="{C84056BA-2837-8F44-8004-739C36682A52}"/>
              </a:ext>
            </a:extLst>
          </p:cNvPr>
          <p:cNvSpPr>
            <a:spLocks noGrp="1"/>
          </p:cNvSpPr>
          <p:nvPr>
            <p:ph sz="quarter" idx="11"/>
          </p:nvPr>
        </p:nvSpPr>
        <p:spPr>
          <a:xfrm>
            <a:off x="6629400" y="1828800"/>
            <a:ext cx="4343400" cy="365760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04F9D"/>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Tree>
    <p:extLst>
      <p:ext uri="{BB962C8B-B14F-4D97-AF65-F5344CB8AC3E}">
        <p14:creationId xmlns:p14="http://schemas.microsoft.com/office/powerpoint/2010/main" val="408372589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768">
          <p15:clr>
            <a:srgbClr val="FBAE40"/>
          </p15:clr>
        </p15:guide>
        <p15:guide id="3" orient="horz" pos="1152">
          <p15:clr>
            <a:srgbClr val="FBAE40"/>
          </p15:clr>
        </p15:guide>
        <p15:guide id="4" orient="horz" pos="3456">
          <p15:clr>
            <a:srgbClr val="FBAE40"/>
          </p15:clr>
        </p15:guide>
        <p15:guide id="5" pos="6912">
          <p15:clr>
            <a:srgbClr val="FBAE40"/>
          </p15:clr>
        </p15:guide>
        <p15:guide id="6" pos="3840">
          <p15:clr>
            <a:srgbClr val="FBAE40"/>
          </p15:clr>
        </p15:guide>
        <p15:guide id="7" pos="4176">
          <p15:clr>
            <a:srgbClr val="FBAE40"/>
          </p15:clr>
        </p15:guide>
        <p15:guide id="8" pos="350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TOP Title with Copy + Data">
    <p:bg>
      <p:bgRef idx="1001">
        <a:schemeClr val="bg1"/>
      </p:bgRef>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D75C93F-9B39-B14E-8F95-3F4F71234853}"/>
              </a:ext>
            </a:extLst>
          </p:cNvPr>
          <p:cNvSpPr>
            <a:spLocks noGrp="1"/>
          </p:cNvSpPr>
          <p:nvPr>
            <p:ph type="title"/>
          </p:nvPr>
        </p:nvSpPr>
        <p:spPr>
          <a:xfrm>
            <a:off x="838200" y="563317"/>
            <a:ext cx="10515600" cy="878459"/>
          </a:xfrm>
          <a:prstGeom prst="rect">
            <a:avLst/>
          </a:prstGeom>
          <a:noFill/>
        </p:spPr>
        <p:txBody>
          <a:bodyPr anchor="b"/>
          <a:lstStyle>
            <a:lvl1pPr>
              <a:defRPr b="1" i="0">
                <a:solidFill>
                  <a:srgbClr val="18214F"/>
                </a:solidFill>
                <a:latin typeface="Source Sans Pro" panose="020B0503030403020204" pitchFamily="34" charset="77"/>
              </a:defRPr>
            </a:lvl1pPr>
          </a:lstStyle>
          <a:p>
            <a:r>
              <a:rPr lang="en-US"/>
              <a:t>Click to edit Master title style</a:t>
            </a:r>
            <a:endParaRPr lang="en-US" dirty="0"/>
          </a:p>
        </p:txBody>
      </p:sp>
      <p:cxnSp>
        <p:nvCxnSpPr>
          <p:cNvPr id="7" name="Straight Connector 6">
            <a:extLst>
              <a:ext uri="{FF2B5EF4-FFF2-40B4-BE49-F238E27FC236}">
                <a16:creationId xmlns:a16="http://schemas.microsoft.com/office/drawing/2014/main" id="{D7BB6FEF-CAD6-8545-B06F-55D8B5926E2B}"/>
              </a:ext>
            </a:extLst>
          </p:cNvPr>
          <p:cNvCxnSpPr>
            <a:cxnSpLocks/>
          </p:cNvCxnSpPr>
          <p:nvPr/>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12" name="Content Placeholder 11">
            <a:extLst>
              <a:ext uri="{FF2B5EF4-FFF2-40B4-BE49-F238E27FC236}">
                <a16:creationId xmlns:a16="http://schemas.microsoft.com/office/drawing/2014/main" id="{C84056BA-2837-8F44-8004-739C36682A52}"/>
              </a:ext>
            </a:extLst>
          </p:cNvPr>
          <p:cNvSpPr>
            <a:spLocks noGrp="1"/>
          </p:cNvSpPr>
          <p:nvPr>
            <p:ph sz="quarter" idx="11"/>
          </p:nvPr>
        </p:nvSpPr>
        <p:spPr>
          <a:xfrm>
            <a:off x="6629400" y="1828800"/>
            <a:ext cx="4343400" cy="365760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04F9D"/>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
        <p:nvSpPr>
          <p:cNvPr id="2" name="Content Placeholder 11">
            <a:extLst>
              <a:ext uri="{FF2B5EF4-FFF2-40B4-BE49-F238E27FC236}">
                <a16:creationId xmlns:a16="http://schemas.microsoft.com/office/drawing/2014/main" id="{2F7AF328-03B9-8160-A367-2EE7810F0003}"/>
              </a:ext>
            </a:extLst>
          </p:cNvPr>
          <p:cNvSpPr>
            <a:spLocks noGrp="1"/>
          </p:cNvSpPr>
          <p:nvPr>
            <p:ph sz="quarter" idx="12"/>
          </p:nvPr>
        </p:nvSpPr>
        <p:spPr>
          <a:xfrm>
            <a:off x="1219200" y="1828800"/>
            <a:ext cx="4343400" cy="365760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04F9D"/>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
        <p:nvSpPr>
          <p:cNvPr id="8" name="Content Placeholder 7">
            <a:extLst>
              <a:ext uri="{FF2B5EF4-FFF2-40B4-BE49-F238E27FC236}">
                <a16:creationId xmlns:a16="http://schemas.microsoft.com/office/drawing/2014/main" id="{8C4070D9-AA8E-0BC8-2760-0AD06449BF83}"/>
              </a:ext>
            </a:extLst>
          </p:cNvPr>
          <p:cNvSpPr>
            <a:spLocks noGrp="1"/>
          </p:cNvSpPr>
          <p:nvPr>
            <p:ph sz="quarter" idx="13"/>
          </p:nvPr>
        </p:nvSpPr>
        <p:spPr>
          <a:xfrm>
            <a:off x="1725613" y="5607935"/>
            <a:ext cx="3336925" cy="704850"/>
          </a:xfrm>
        </p:spPr>
        <p:txBody>
          <a:bodyPr>
            <a:noAutofit/>
          </a:bodyPr>
          <a:lstStyle>
            <a:lvl1pPr>
              <a:defRPr sz="2400"/>
            </a:lvl1pPr>
            <a:lvl2pPr>
              <a:defRPr sz="2400"/>
            </a:lvl2pPr>
            <a:lvl3pPr>
              <a:defRPr sz="24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7">
            <a:extLst>
              <a:ext uri="{FF2B5EF4-FFF2-40B4-BE49-F238E27FC236}">
                <a16:creationId xmlns:a16="http://schemas.microsoft.com/office/drawing/2014/main" id="{0EDE0F55-E83C-9F19-9DE3-4C6EE55F20D1}"/>
              </a:ext>
            </a:extLst>
          </p:cNvPr>
          <p:cNvSpPr>
            <a:spLocks noGrp="1"/>
          </p:cNvSpPr>
          <p:nvPr>
            <p:ph sz="quarter" idx="14"/>
          </p:nvPr>
        </p:nvSpPr>
        <p:spPr>
          <a:xfrm>
            <a:off x="7132637" y="5607935"/>
            <a:ext cx="3336925" cy="704850"/>
          </a:xfrm>
        </p:spPr>
        <p:txBody>
          <a:bodyPr>
            <a:noAutofit/>
          </a:bodyPr>
          <a:lstStyle>
            <a:lvl1pPr>
              <a:defRPr sz="2400"/>
            </a:lvl1pPr>
            <a:lvl2pPr>
              <a:defRPr sz="2400"/>
            </a:lvl2pPr>
            <a:lvl3pPr>
              <a:defRPr sz="24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315106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768">
          <p15:clr>
            <a:srgbClr val="FBAE40"/>
          </p15:clr>
        </p15:guide>
        <p15:guide id="3" orient="horz" pos="1152">
          <p15:clr>
            <a:srgbClr val="FBAE40"/>
          </p15:clr>
        </p15:guide>
        <p15:guide id="4" orient="horz" pos="3456">
          <p15:clr>
            <a:srgbClr val="FBAE40"/>
          </p15:clr>
        </p15:guide>
        <p15:guide id="5" pos="6912">
          <p15:clr>
            <a:srgbClr val="FBAE40"/>
          </p15:clr>
        </p15:guide>
        <p15:guide id="6" pos="3840">
          <p15:clr>
            <a:srgbClr val="FBAE40"/>
          </p15:clr>
        </p15:guide>
        <p15:guide id="7" pos="4176">
          <p15:clr>
            <a:srgbClr val="FBAE40"/>
          </p15:clr>
        </p15:guide>
        <p15:guide id="8" pos="350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OP Title with Copy + Media">
    <p:bg>
      <p:bgRef idx="1001">
        <a:schemeClr val="bg1"/>
      </p:bgRef>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D75C93F-9B39-B14E-8F95-3F4F71234853}"/>
              </a:ext>
            </a:extLst>
          </p:cNvPr>
          <p:cNvSpPr>
            <a:spLocks noGrp="1"/>
          </p:cNvSpPr>
          <p:nvPr>
            <p:ph type="title"/>
          </p:nvPr>
        </p:nvSpPr>
        <p:spPr>
          <a:xfrm>
            <a:off x="838200" y="563317"/>
            <a:ext cx="10515600" cy="878459"/>
          </a:xfrm>
          <a:prstGeom prst="rect">
            <a:avLst/>
          </a:prstGeom>
          <a:noFill/>
        </p:spPr>
        <p:txBody>
          <a:bodyPr anchor="b"/>
          <a:lstStyle>
            <a:lvl1pPr>
              <a:defRPr b="1" i="0">
                <a:solidFill>
                  <a:srgbClr val="18214F"/>
                </a:solidFill>
                <a:latin typeface="Source Sans Pro" panose="020B0503030403020204" pitchFamily="34" charset="77"/>
              </a:defRPr>
            </a:lvl1pPr>
          </a:lstStyle>
          <a:p>
            <a:r>
              <a:rPr lang="en-US" dirty="0"/>
              <a:t>Click to edit Master title style</a:t>
            </a:r>
          </a:p>
        </p:txBody>
      </p:sp>
      <p:cxnSp>
        <p:nvCxnSpPr>
          <p:cNvPr id="7" name="Straight Connector 6">
            <a:extLst>
              <a:ext uri="{FF2B5EF4-FFF2-40B4-BE49-F238E27FC236}">
                <a16:creationId xmlns:a16="http://schemas.microsoft.com/office/drawing/2014/main" id="{D7BB6FEF-CAD6-8545-B06F-55D8B5926E2B}"/>
              </a:ext>
            </a:extLst>
          </p:cNvPr>
          <p:cNvCxnSpPr>
            <a:cxnSpLocks/>
          </p:cNvCxnSpPr>
          <p:nvPr/>
        </p:nvCxnSpPr>
        <p:spPr>
          <a:xfrm>
            <a:off x="838200" y="1484304"/>
            <a:ext cx="10515600"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sp>
        <p:nvSpPr>
          <p:cNvPr id="9" name="Text Placeholder 27">
            <a:extLst>
              <a:ext uri="{FF2B5EF4-FFF2-40B4-BE49-F238E27FC236}">
                <a16:creationId xmlns:a16="http://schemas.microsoft.com/office/drawing/2014/main" id="{F7B34011-377E-CE42-9302-79559B2A06FA}"/>
              </a:ext>
            </a:extLst>
          </p:cNvPr>
          <p:cNvSpPr>
            <a:spLocks noGrp="1"/>
          </p:cNvSpPr>
          <p:nvPr>
            <p:ph type="body" sz="quarter" idx="10" hasCustomPrompt="1"/>
          </p:nvPr>
        </p:nvSpPr>
        <p:spPr>
          <a:xfrm>
            <a:off x="1219200" y="1828800"/>
            <a:ext cx="3723190" cy="3657600"/>
          </a:xfrm>
        </p:spPr>
        <p:txBody>
          <a:bodyPr>
            <a:noAutofit/>
          </a:bodyPr>
          <a:lstStyle>
            <a:lvl1pPr marL="0" indent="0">
              <a:lnSpc>
                <a:spcPct val="100000"/>
              </a:lnSpc>
              <a:spcBef>
                <a:spcPts val="400"/>
              </a:spcBef>
              <a:buNone/>
              <a:defRPr sz="3200">
                <a:solidFill>
                  <a:srgbClr val="18214F"/>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Edit Master text styles</a:t>
            </a:r>
          </a:p>
        </p:txBody>
      </p:sp>
      <p:sp>
        <p:nvSpPr>
          <p:cNvPr id="12" name="Content Placeholder 11">
            <a:extLst>
              <a:ext uri="{FF2B5EF4-FFF2-40B4-BE49-F238E27FC236}">
                <a16:creationId xmlns:a16="http://schemas.microsoft.com/office/drawing/2014/main" id="{C84056BA-2837-8F44-8004-739C36682A52}"/>
              </a:ext>
            </a:extLst>
          </p:cNvPr>
          <p:cNvSpPr>
            <a:spLocks noGrp="1"/>
          </p:cNvSpPr>
          <p:nvPr>
            <p:ph sz="quarter" idx="11"/>
          </p:nvPr>
        </p:nvSpPr>
        <p:spPr>
          <a:xfrm>
            <a:off x="5562600" y="2133600"/>
            <a:ext cx="5410200" cy="304800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04F9D"/>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Tree>
    <p:extLst>
      <p:ext uri="{BB962C8B-B14F-4D97-AF65-F5344CB8AC3E}">
        <p14:creationId xmlns:p14="http://schemas.microsoft.com/office/powerpoint/2010/main" val="27757212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768">
          <p15:clr>
            <a:srgbClr val="FBAE40"/>
          </p15:clr>
        </p15:guide>
        <p15:guide id="3" orient="horz" pos="1152">
          <p15:clr>
            <a:srgbClr val="FBAE40"/>
          </p15:clr>
        </p15:guide>
        <p15:guide id="4" orient="horz" pos="3456">
          <p15:clr>
            <a:srgbClr val="FBAE40"/>
          </p15:clr>
        </p15:guide>
        <p15:guide id="5" pos="6912">
          <p15:clr>
            <a:srgbClr val="FBAE40"/>
          </p15:clr>
        </p15:guide>
        <p15:guide id="6" pos="3840">
          <p15:clr>
            <a:srgbClr val="FBAE40"/>
          </p15:clr>
        </p15:guide>
        <p15:guide id="7" pos="3120">
          <p15:clr>
            <a:srgbClr val="FBAE40"/>
          </p15:clr>
        </p15:guide>
        <p15:guide id="8" pos="3504">
          <p15:clr>
            <a:srgbClr val="FBAE40"/>
          </p15:clr>
        </p15:guide>
        <p15:guide id="9" orient="horz" pos="3264">
          <p15:clr>
            <a:srgbClr val="FBAE40"/>
          </p15:clr>
        </p15:guide>
        <p15:guide id="10" orient="horz" pos="134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46ECF8-4431-4C30-4A45-EFD6EFD5A87D}"/>
              </a:ext>
            </a:extLst>
          </p:cNvPr>
          <p:cNvSpPr>
            <a:spLocks noGrp="1"/>
          </p:cNvSpPr>
          <p:nvPr>
            <p:ph type="dt" sz="half" idx="10"/>
          </p:nvPr>
        </p:nvSpPr>
        <p:spPr/>
        <p:txBody>
          <a:bodyPr/>
          <a:lstStyle/>
          <a:p>
            <a:fld id="{E8BA3D37-08E5-47F5-8AE3-BA30483821E2}" type="datetimeFigureOut">
              <a:rPr lang="en-US" smtClean="0"/>
              <a:t>6/24/2025</a:t>
            </a:fld>
            <a:endParaRPr lang="en-US"/>
          </a:p>
        </p:txBody>
      </p:sp>
      <p:sp>
        <p:nvSpPr>
          <p:cNvPr id="3" name="Footer Placeholder 2">
            <a:extLst>
              <a:ext uri="{FF2B5EF4-FFF2-40B4-BE49-F238E27FC236}">
                <a16:creationId xmlns:a16="http://schemas.microsoft.com/office/drawing/2014/main" id="{4096F216-803B-A60F-C69B-46CB2766F0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3F1452-1D68-1EBE-8FF4-0DB7CC0D8D8A}"/>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3815822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E48E5-F629-C581-D463-1C7FFBDD035A}"/>
              </a:ext>
            </a:extLst>
          </p:cNvPr>
          <p:cNvSpPr>
            <a:spLocks noGrp="1"/>
          </p:cNvSpPr>
          <p:nvPr>
            <p:ph type="title"/>
          </p:nvPr>
        </p:nvSpPr>
        <p:spPr/>
        <p:txBody>
          <a:bodyPr/>
          <a:lstStyle>
            <a:lvl1pPr>
              <a:defRPr>
                <a:solidFill>
                  <a:srgbClr val="18214F"/>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5E313714-65A3-58EE-1BFF-EE3CBA8DB8FE}"/>
              </a:ext>
            </a:extLst>
          </p:cNvPr>
          <p:cNvSpPr>
            <a:spLocks noGrp="1"/>
          </p:cNvSpPr>
          <p:nvPr>
            <p:ph idx="1"/>
          </p:nvPr>
        </p:nvSpPr>
        <p:spPr/>
        <p:txBody>
          <a:bodyPr/>
          <a:lstStyle>
            <a:lvl1pPr>
              <a:defRPr>
                <a:solidFill>
                  <a:srgbClr val="18214F"/>
                </a:solidFill>
              </a:defRPr>
            </a:lvl1pPr>
            <a:lvl2pPr>
              <a:defRPr>
                <a:solidFill>
                  <a:srgbClr val="18214F"/>
                </a:solidFill>
              </a:defRPr>
            </a:lvl2pPr>
            <a:lvl3pPr>
              <a:defRPr>
                <a:solidFill>
                  <a:srgbClr val="18214F"/>
                </a:solidFill>
              </a:defRPr>
            </a:lvl3pPr>
            <a:lvl4pPr>
              <a:defRPr>
                <a:solidFill>
                  <a:srgbClr val="18214F"/>
                </a:solidFill>
              </a:defRPr>
            </a:lvl4pPr>
            <a:lvl5pPr>
              <a:defRPr>
                <a:solidFill>
                  <a:srgbClr val="18214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4EBC4B-5ED8-96DC-07C1-F8DD52D5A4E5}"/>
              </a:ext>
            </a:extLst>
          </p:cNvPr>
          <p:cNvSpPr>
            <a:spLocks noGrp="1"/>
          </p:cNvSpPr>
          <p:nvPr>
            <p:ph type="dt" sz="half" idx="10"/>
          </p:nvPr>
        </p:nvSpPr>
        <p:spPr/>
        <p:txBody>
          <a:bodyPr/>
          <a:lstStyle/>
          <a:p>
            <a:fld id="{E8BA3D37-08E5-47F5-8AE3-BA30483821E2}" type="datetimeFigureOut">
              <a:rPr lang="en-US" smtClean="0"/>
              <a:t>6/24/2025</a:t>
            </a:fld>
            <a:endParaRPr lang="en-US"/>
          </a:p>
        </p:txBody>
      </p:sp>
      <p:sp>
        <p:nvSpPr>
          <p:cNvPr id="5" name="Footer Placeholder 4">
            <a:extLst>
              <a:ext uri="{FF2B5EF4-FFF2-40B4-BE49-F238E27FC236}">
                <a16:creationId xmlns:a16="http://schemas.microsoft.com/office/drawing/2014/main" id="{856058AE-7333-DB3E-BE33-83869A006D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68A25-1660-0A25-4F32-8A6520FAEA9C}"/>
              </a:ext>
            </a:extLst>
          </p:cNvPr>
          <p:cNvSpPr>
            <a:spLocks noGrp="1"/>
          </p:cNvSpPr>
          <p:nvPr>
            <p:ph type="sldNum" sz="quarter" idx="12"/>
          </p:nvPr>
        </p:nvSpPr>
        <p:spPr/>
        <p:txBody>
          <a:bodyPr/>
          <a:lstStyle/>
          <a:p>
            <a:fld id="{C9B8F35C-D03F-4004-87CD-68A2CF85EDA7}" type="slidenum">
              <a:rPr lang="en-US" smtClean="0"/>
              <a:t>‹#›</a:t>
            </a:fld>
            <a:endParaRPr lang="en-US"/>
          </a:p>
        </p:txBody>
      </p:sp>
    </p:spTree>
    <p:extLst>
      <p:ext uri="{BB962C8B-B14F-4D97-AF65-F5344CB8AC3E}">
        <p14:creationId xmlns:p14="http://schemas.microsoft.com/office/powerpoint/2010/main" val="1656802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p:nvPr>
        </p:nvSpPr>
        <p:spPr/>
        <p:txBody>
          <a:bodyPr>
            <a:noAutofit/>
          </a:bodyPr>
          <a:lstStyle>
            <a:lvl1pPr>
              <a:lnSpc>
                <a:spcPct val="100000"/>
              </a:lnSpc>
              <a:defRPr>
                <a:solidFill>
                  <a:srgbClr val="18214F"/>
                </a:solidFill>
              </a:defRPr>
            </a:lvl1pPr>
          </a:lstStyle>
          <a:p>
            <a:r>
              <a:rPr lang="en-US" dirty="0"/>
              <a:t>Click to edit Master title style</a:t>
            </a:r>
          </a:p>
        </p:txBody>
      </p:sp>
      <p:sp>
        <p:nvSpPr>
          <p:cNvPr id="3" name="Content Placeholder 2"/>
          <p:cNvSpPr>
            <a:spLocks noGrp="1"/>
          </p:cNvSpPr>
          <p:nvPr>
            <p:ph sz="half" idx="1"/>
          </p:nvPr>
        </p:nvSpPr>
        <p:spPr>
          <a:xfrm>
            <a:off x="755904" y="2825496"/>
            <a:ext cx="10680192" cy="2834640"/>
          </a:xfrm>
        </p:spPr>
        <p:txBody>
          <a:bodyPr>
            <a:noAutofit/>
          </a:bodyPr>
          <a:lstStyle>
            <a:lvl1pPr>
              <a:defRPr sz="1800">
                <a:solidFill>
                  <a:srgbClr val="18214F"/>
                </a:solidFill>
              </a:defRPr>
            </a:lvl1pPr>
            <a:lvl2pPr>
              <a:defRPr sz="1600">
                <a:solidFill>
                  <a:srgbClr val="18214F"/>
                </a:solidFill>
              </a:defRPr>
            </a:lvl2pPr>
            <a:lvl3pPr>
              <a:defRPr sz="1400">
                <a:solidFill>
                  <a:srgbClr val="18214F"/>
                </a:solidFill>
              </a:defRPr>
            </a:lvl3pPr>
            <a:lvl4pPr>
              <a:defRPr sz="1200">
                <a:solidFill>
                  <a:srgbClr val="18214F"/>
                </a:solidFill>
              </a:defRPr>
            </a:lvl4pPr>
            <a:lvl5pPr>
              <a:defRPr sz="1200">
                <a:solidFill>
                  <a:srgbClr val="18214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noAutofit/>
          </a:bodyPr>
          <a:lstStyle/>
          <a:p>
            <a:r>
              <a:rPr lang="en-US"/>
              <a:t>Presentation title</a:t>
            </a:r>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a:p>
        </p:txBody>
      </p:sp>
    </p:spTree>
    <p:extLst>
      <p:ext uri="{BB962C8B-B14F-4D97-AF65-F5344CB8AC3E}">
        <p14:creationId xmlns:p14="http://schemas.microsoft.com/office/powerpoint/2010/main" val="288435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56C97FE-F032-B847-BDE5-E74BCB78C009}"/>
              </a:ext>
            </a:extLst>
          </p:cNvPr>
          <p:cNvSpPr>
            <a:spLocks noGrp="1"/>
          </p:cNvSpPr>
          <p:nvPr>
            <p:ph type="title"/>
          </p:nvPr>
        </p:nvSpPr>
        <p:spPr>
          <a:xfrm>
            <a:off x="1331089" y="714886"/>
            <a:ext cx="5967713" cy="3988887"/>
          </a:xfrm>
          <a:prstGeom prst="rect">
            <a:avLst/>
          </a:prstGeom>
          <a:noFill/>
        </p:spPr>
        <p:txBody>
          <a:bodyPr anchor="b">
            <a:noAutofit/>
          </a:bodyPr>
          <a:lstStyle>
            <a:lvl1pPr>
              <a:defRPr sz="7200" b="1" i="0">
                <a:solidFill>
                  <a:srgbClr val="004F9D"/>
                </a:solidFill>
                <a:latin typeface="Source Sans Pro" panose="020B0503030403020204" pitchFamily="34" charset="77"/>
              </a:defRPr>
            </a:lvl1pPr>
          </a:lstStyle>
          <a:p>
            <a:r>
              <a:rPr lang="en-US"/>
              <a:t>Click to edit Master title style</a:t>
            </a:r>
            <a:endParaRPr lang="en-US" dirty="0"/>
          </a:p>
        </p:txBody>
      </p:sp>
      <p:cxnSp>
        <p:nvCxnSpPr>
          <p:cNvPr id="11" name="Straight Connector 10">
            <a:extLst>
              <a:ext uri="{FF2B5EF4-FFF2-40B4-BE49-F238E27FC236}">
                <a16:creationId xmlns:a16="http://schemas.microsoft.com/office/drawing/2014/main" id="{DDCB7C41-036F-3C46-985A-A2DA08A2D9DF}"/>
              </a:ext>
            </a:extLst>
          </p:cNvPr>
          <p:cNvCxnSpPr>
            <a:cxnSpLocks/>
          </p:cNvCxnSpPr>
          <p:nvPr/>
        </p:nvCxnSpPr>
        <p:spPr>
          <a:xfrm flipV="1">
            <a:off x="0" y="4671793"/>
            <a:ext cx="7141580" cy="31980"/>
          </a:xfrm>
          <a:prstGeom prst="line">
            <a:avLst/>
          </a:prstGeom>
          <a:ln>
            <a:solidFill>
              <a:srgbClr val="004F9D"/>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561131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Introduction">
    <p:bg>
      <p:bgPr>
        <a:solidFill>
          <a:srgbClr val="004F9D"/>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C93F7C2-1EE6-7B46-AD76-676DC38D24C5}"/>
              </a:ext>
            </a:extLst>
          </p:cNvPr>
          <p:cNvSpPr>
            <a:spLocks noGrp="1"/>
          </p:cNvSpPr>
          <p:nvPr>
            <p:ph type="title"/>
          </p:nvPr>
        </p:nvSpPr>
        <p:spPr>
          <a:xfrm>
            <a:off x="838200" y="571505"/>
            <a:ext cx="4991101" cy="870271"/>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p>
        </p:txBody>
      </p:sp>
      <p:cxnSp>
        <p:nvCxnSpPr>
          <p:cNvPr id="20" name="Straight Connector 19">
            <a:extLst>
              <a:ext uri="{FF2B5EF4-FFF2-40B4-BE49-F238E27FC236}">
                <a16:creationId xmlns:a16="http://schemas.microsoft.com/office/drawing/2014/main" id="{C48076DE-3A61-F549-BC8D-062979F11F9F}"/>
              </a:ext>
            </a:extLst>
          </p:cNvPr>
          <p:cNvCxnSpPr>
            <a:cxnSpLocks/>
          </p:cNvCxnSpPr>
          <p:nvPr userDrawn="1"/>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28" name="Text Placeholder 27">
            <a:extLst>
              <a:ext uri="{FF2B5EF4-FFF2-40B4-BE49-F238E27FC236}">
                <a16:creationId xmlns:a16="http://schemas.microsoft.com/office/drawing/2014/main" id="{A83D09D6-5A99-A74C-8BF9-7080E38EEF6D}"/>
              </a:ext>
            </a:extLst>
          </p:cNvPr>
          <p:cNvSpPr>
            <a:spLocks noGrp="1"/>
          </p:cNvSpPr>
          <p:nvPr>
            <p:ph type="body" sz="quarter" idx="10" hasCustomPrompt="1"/>
          </p:nvPr>
        </p:nvSpPr>
        <p:spPr>
          <a:xfrm>
            <a:off x="1219200" y="1828800"/>
            <a:ext cx="4610100" cy="3657600"/>
          </a:xfrm>
        </p:spPr>
        <p:txBody>
          <a:bodyPr>
            <a:noAutofit/>
          </a:bodyPr>
          <a:lstStyle>
            <a:lvl1pPr marL="0" indent="0">
              <a:lnSpc>
                <a:spcPct val="100000"/>
              </a:lnSpc>
              <a:spcBef>
                <a:spcPts val="400"/>
              </a:spcBef>
              <a:buNone/>
              <a:defRPr sz="32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a:t>Edit Master text styles</a:t>
            </a:r>
          </a:p>
        </p:txBody>
      </p:sp>
    </p:spTree>
    <p:extLst>
      <p:ext uri="{BB962C8B-B14F-4D97-AF65-F5344CB8AC3E}">
        <p14:creationId xmlns:p14="http://schemas.microsoft.com/office/powerpoint/2010/main" val="364723715"/>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guide id="3" pos="768">
          <p15:clr>
            <a:srgbClr val="FBAE40"/>
          </p15:clr>
        </p15:guide>
        <p15:guide id="4" pos="3504">
          <p15:clr>
            <a:srgbClr val="FBAE40"/>
          </p15:clr>
        </p15:guide>
        <p15:guide id="6" orient="horz" pos="3456">
          <p15:clr>
            <a:srgbClr val="FBAE40"/>
          </p15:clr>
        </p15:guide>
        <p15:guide id="7" orient="horz" pos="1152">
          <p15:clr>
            <a:srgbClr val="FBAE40"/>
          </p15:clr>
        </p15:guide>
        <p15:guide id="8" pos="3840">
          <p15:clr>
            <a:srgbClr val="FBAE40"/>
          </p15:clr>
        </p15:guide>
        <p15:guide id="9" pos="4176">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RIGHT Title, Caption and Pic">
    <p:bg>
      <p:bgPr>
        <a:solidFill>
          <a:schemeClr val="bg1"/>
        </a:soli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9C32234-5597-9943-BCC0-4D32D78648D0}"/>
              </a:ext>
              <a:ext uri="{C183D7F6-B498-43B3-948B-1728B52AA6E4}">
                <adec:decorative xmlns:adec="http://schemas.microsoft.com/office/drawing/2017/decorative" val="1"/>
              </a:ext>
            </a:extLst>
          </p:cNvPr>
          <p:cNvSpPr>
            <a:spLocks noGrp="1"/>
          </p:cNvSpPr>
          <p:nvPr>
            <p:ph type="pic" sz="quarter" idx="10"/>
          </p:nvPr>
        </p:nvSpPr>
        <p:spPr>
          <a:xfrm>
            <a:off x="1866900" y="0"/>
            <a:ext cx="10325100" cy="6858000"/>
          </a:xfrm>
        </p:spPr>
        <p:txBody>
          <a:bodyPr/>
          <a:lstStyle>
            <a:lvl1pPr>
              <a:defRPr>
                <a:solidFill>
                  <a:schemeClr val="bg1"/>
                </a:solidFill>
              </a:defRPr>
            </a:lvl1pPr>
          </a:lstStyle>
          <a:p>
            <a:r>
              <a:rPr lang="en-US"/>
              <a:t>Click icon to add picture</a:t>
            </a:r>
          </a:p>
        </p:txBody>
      </p:sp>
      <p:sp>
        <p:nvSpPr>
          <p:cNvPr id="12" name="Rectangle 11">
            <a:extLst>
              <a:ext uri="{FF2B5EF4-FFF2-40B4-BE49-F238E27FC236}">
                <a16:creationId xmlns:a16="http://schemas.microsoft.com/office/drawing/2014/main" id="{CF95F29C-14A0-5C4F-877C-1B28B706B781}"/>
              </a:ext>
              <a:ext uri="{C183D7F6-B498-43B3-948B-1728B52AA6E4}">
                <adec:decorative xmlns:adec="http://schemas.microsoft.com/office/drawing/2017/decorative" val="1"/>
              </a:ext>
            </a:extLst>
          </p:cNvPr>
          <p:cNvSpPr/>
          <p:nvPr userDrawn="1"/>
        </p:nvSpPr>
        <p:spPr>
          <a:xfrm>
            <a:off x="0" y="0"/>
            <a:ext cx="1866900"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556C97FE-F032-B847-BDE5-E74BCB78C009}"/>
              </a:ext>
            </a:extLst>
          </p:cNvPr>
          <p:cNvSpPr>
            <a:spLocks noGrp="1"/>
          </p:cNvSpPr>
          <p:nvPr>
            <p:ph type="title"/>
          </p:nvPr>
        </p:nvSpPr>
        <p:spPr>
          <a:xfrm>
            <a:off x="7341925" y="714887"/>
            <a:ext cx="4128416" cy="2714113"/>
          </a:xfrm>
          <a:prstGeom prst="rect">
            <a:avLst/>
          </a:prstGeom>
          <a:noFill/>
        </p:spPr>
        <p:txBody>
          <a:bodyPr anchor="b">
            <a:noAutofit/>
          </a:bodyPr>
          <a:lstStyle>
            <a:lvl1pPr algn="r">
              <a:defRPr sz="6000" b="1" i="0">
                <a:solidFill>
                  <a:srgbClr val="18214F"/>
                </a:solidFill>
                <a:latin typeface="Source Sans Pro" panose="020B0503030403020204" pitchFamily="34" charset="77"/>
              </a:defRPr>
            </a:lvl1pPr>
          </a:lstStyle>
          <a:p>
            <a:r>
              <a:rPr lang="en-US"/>
              <a:t>Click to edit Master title style</a:t>
            </a:r>
          </a:p>
        </p:txBody>
      </p:sp>
      <p:sp>
        <p:nvSpPr>
          <p:cNvPr id="14" name="Subtitle 2">
            <a:extLst>
              <a:ext uri="{FF2B5EF4-FFF2-40B4-BE49-F238E27FC236}">
                <a16:creationId xmlns:a16="http://schemas.microsoft.com/office/drawing/2014/main" id="{EE74C142-31AF-234D-926E-15F7604CA2D8}"/>
              </a:ext>
            </a:extLst>
          </p:cNvPr>
          <p:cNvSpPr>
            <a:spLocks noGrp="1"/>
          </p:cNvSpPr>
          <p:nvPr>
            <p:ph type="subTitle" idx="1" hasCustomPrompt="1"/>
          </p:nvPr>
        </p:nvSpPr>
        <p:spPr>
          <a:xfrm>
            <a:off x="8616306" y="3691766"/>
            <a:ext cx="2854035" cy="1666717"/>
          </a:xfrm>
        </p:spPr>
        <p:txBody>
          <a:bodyPr>
            <a:noAutofit/>
          </a:bodyPr>
          <a:lstStyle>
            <a:lvl1pPr marL="0" indent="0" algn="r">
              <a:lnSpc>
                <a:spcPct val="100000"/>
              </a:lnSpc>
              <a:buNone/>
              <a:defRPr sz="2800" b="0" i="0" kern="0" spc="0" baseline="0">
                <a:solidFill>
                  <a:srgbClr val="18214F"/>
                </a:solidFill>
                <a:latin typeface="Source Sans Pro Light" panose="020B04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a:t>
            </a:r>
            <a:br>
              <a:rPr lang="en-US"/>
            </a:br>
            <a:r>
              <a:rPr lang="en-US"/>
              <a:t>subtitle style</a:t>
            </a:r>
          </a:p>
        </p:txBody>
      </p:sp>
      <p:pic>
        <p:nvPicPr>
          <p:cNvPr id="8" name="Picture 7" descr="A picture containing text, font, logo, screenshot&#10;&#10;Description automatically generated">
            <a:extLst>
              <a:ext uri="{FF2B5EF4-FFF2-40B4-BE49-F238E27FC236}">
                <a16:creationId xmlns:a16="http://schemas.microsoft.com/office/drawing/2014/main" id="{705AD30C-C5EC-43C1-A398-903E635F891B}"/>
              </a:ext>
            </a:extLst>
          </p:cNvPr>
          <p:cNvPicPr>
            <a:picLocks noChangeAspect="1"/>
          </p:cNvPicPr>
          <p:nvPr userDrawn="1"/>
        </p:nvPicPr>
        <p:blipFill rotWithShape="1">
          <a:blip r:embed="rId2"/>
          <a:srcRect l="15893" t="24175" r="66166" b="26581"/>
          <a:stretch/>
        </p:blipFill>
        <p:spPr>
          <a:xfrm>
            <a:off x="131806" y="5978829"/>
            <a:ext cx="733167" cy="755041"/>
          </a:xfrm>
          <a:prstGeom prst="rect">
            <a:avLst/>
          </a:prstGeom>
        </p:spPr>
      </p:pic>
    </p:spTree>
    <p:extLst>
      <p:ext uri="{BB962C8B-B14F-4D97-AF65-F5344CB8AC3E}">
        <p14:creationId xmlns:p14="http://schemas.microsoft.com/office/powerpoint/2010/main" val="15976393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LEFT Section Header + Pic">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F95F29C-14A0-5C4F-877C-1B28B706B781}"/>
              </a:ext>
              <a:ext uri="{C183D7F6-B498-43B3-948B-1728B52AA6E4}">
                <adec:decorative xmlns:adec="http://schemas.microsoft.com/office/drawing/2017/decorative" val="1"/>
              </a:ext>
            </a:extLst>
          </p:cNvPr>
          <p:cNvSpPr/>
          <p:nvPr userDrawn="1"/>
        </p:nvSpPr>
        <p:spPr>
          <a:xfrm>
            <a:off x="0" y="0"/>
            <a:ext cx="4262718"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67A2BA2-B7FF-5149-B98F-44E9F3D7BA2B}"/>
              </a:ext>
            </a:extLst>
          </p:cNvPr>
          <p:cNvSpPr/>
          <p:nvPr userDrawn="1"/>
        </p:nvSpPr>
        <p:spPr>
          <a:xfrm>
            <a:off x="657676" y="3604628"/>
            <a:ext cx="1343891" cy="13854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Title 1">
            <a:extLst>
              <a:ext uri="{FF2B5EF4-FFF2-40B4-BE49-F238E27FC236}">
                <a16:creationId xmlns:a16="http://schemas.microsoft.com/office/drawing/2014/main" id="{1035FF9D-8F55-774F-A2D7-885F4FB16D39}"/>
              </a:ext>
            </a:extLst>
          </p:cNvPr>
          <p:cNvSpPr>
            <a:spLocks noGrp="1"/>
          </p:cNvSpPr>
          <p:nvPr>
            <p:ph type="title"/>
          </p:nvPr>
        </p:nvSpPr>
        <p:spPr>
          <a:xfrm>
            <a:off x="553501" y="954741"/>
            <a:ext cx="3328911" cy="2474259"/>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p>
        </p:txBody>
      </p:sp>
      <p:sp>
        <p:nvSpPr>
          <p:cNvPr id="7" name="Picture Placeholder 8">
            <a:extLst>
              <a:ext uri="{FF2B5EF4-FFF2-40B4-BE49-F238E27FC236}">
                <a16:creationId xmlns:a16="http://schemas.microsoft.com/office/drawing/2014/main" id="{9CF51F07-D41C-F145-88D1-66956E3000C3}"/>
              </a:ext>
              <a:ext uri="{C183D7F6-B498-43B3-948B-1728B52AA6E4}">
                <adec:decorative xmlns:adec="http://schemas.microsoft.com/office/drawing/2017/decorative" val="1"/>
              </a:ext>
            </a:extLst>
          </p:cNvPr>
          <p:cNvSpPr>
            <a:spLocks noGrp="1"/>
          </p:cNvSpPr>
          <p:nvPr>
            <p:ph type="pic" sz="quarter" idx="10"/>
          </p:nvPr>
        </p:nvSpPr>
        <p:spPr>
          <a:xfrm>
            <a:off x="4262718" y="0"/>
            <a:ext cx="7929282" cy="6858000"/>
          </a:xfrm>
        </p:spPr>
        <p:txBody>
          <a:bodyPr/>
          <a:lstStyle>
            <a:lvl1pPr>
              <a:defRPr>
                <a:solidFill>
                  <a:schemeClr val="bg1"/>
                </a:solidFill>
              </a:defRPr>
            </a:lvl1pPr>
          </a:lstStyle>
          <a:p>
            <a:r>
              <a:rPr lang="en-US"/>
              <a:t>Click icon to add picture</a:t>
            </a:r>
          </a:p>
        </p:txBody>
      </p:sp>
      <p:pic>
        <p:nvPicPr>
          <p:cNvPr id="9" name="Picture 8" descr="A picture containing text, font, logo, screenshot&#10;&#10;Description automatically generated">
            <a:extLst>
              <a:ext uri="{FF2B5EF4-FFF2-40B4-BE49-F238E27FC236}">
                <a16:creationId xmlns:a16="http://schemas.microsoft.com/office/drawing/2014/main" id="{366DD6D9-36CF-4C55-AB1C-560828942876}"/>
              </a:ext>
            </a:extLst>
          </p:cNvPr>
          <p:cNvPicPr>
            <a:picLocks noChangeAspect="1"/>
          </p:cNvPicPr>
          <p:nvPr userDrawn="1"/>
        </p:nvPicPr>
        <p:blipFill rotWithShape="1">
          <a:blip r:embed="rId2"/>
          <a:srcRect l="15893" t="24175" r="65965" b="26581"/>
          <a:stretch/>
        </p:blipFill>
        <p:spPr>
          <a:xfrm>
            <a:off x="131806" y="5978829"/>
            <a:ext cx="741405" cy="755041"/>
          </a:xfrm>
          <a:prstGeom prst="rect">
            <a:avLst/>
          </a:prstGeom>
        </p:spPr>
      </p:pic>
    </p:spTree>
    <p:extLst>
      <p:ext uri="{BB962C8B-B14F-4D97-AF65-F5344CB8AC3E}">
        <p14:creationId xmlns:p14="http://schemas.microsoft.com/office/powerpoint/2010/main" val="1412324331"/>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LEFT Title, Caption and Pic">
    <p:bg>
      <p:bgPr>
        <a:solidFill>
          <a:schemeClr val="bg1"/>
        </a:soli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9C32234-5597-9943-BCC0-4D32D78648D0}"/>
              </a:ext>
              <a:ext uri="{C183D7F6-B498-43B3-948B-1728B52AA6E4}">
                <adec:decorative xmlns:adec="http://schemas.microsoft.com/office/drawing/2017/decorative" val="1"/>
              </a:ext>
            </a:extLst>
          </p:cNvPr>
          <p:cNvSpPr>
            <a:spLocks noGrp="1"/>
          </p:cNvSpPr>
          <p:nvPr>
            <p:ph type="pic" sz="quarter" idx="10"/>
          </p:nvPr>
        </p:nvSpPr>
        <p:spPr>
          <a:xfrm>
            <a:off x="0" y="0"/>
            <a:ext cx="10325100" cy="6858000"/>
          </a:xfrm>
        </p:spPr>
        <p:txBody>
          <a:bodyPr/>
          <a:lstStyle>
            <a:lvl1pPr>
              <a:defRPr>
                <a:solidFill>
                  <a:schemeClr val="bg1"/>
                </a:solidFill>
              </a:defRPr>
            </a:lvl1pPr>
          </a:lstStyle>
          <a:p>
            <a:r>
              <a:rPr lang="en-US"/>
              <a:t>Click icon to add picture</a:t>
            </a:r>
            <a:endParaRPr lang="en-US" dirty="0"/>
          </a:p>
        </p:txBody>
      </p:sp>
      <p:sp>
        <p:nvSpPr>
          <p:cNvPr id="12" name="Rectangle 11">
            <a:extLst>
              <a:ext uri="{FF2B5EF4-FFF2-40B4-BE49-F238E27FC236}">
                <a16:creationId xmlns:a16="http://schemas.microsoft.com/office/drawing/2014/main" id="{CF95F29C-14A0-5C4F-877C-1B28B706B781}"/>
              </a:ext>
            </a:extLst>
          </p:cNvPr>
          <p:cNvSpPr/>
          <p:nvPr/>
        </p:nvSpPr>
        <p:spPr>
          <a:xfrm>
            <a:off x="10325100" y="0"/>
            <a:ext cx="1866900"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556C97FE-F032-B847-BDE5-E74BCB78C009}"/>
              </a:ext>
            </a:extLst>
          </p:cNvPr>
          <p:cNvSpPr>
            <a:spLocks noGrp="1"/>
          </p:cNvSpPr>
          <p:nvPr>
            <p:ph type="title"/>
          </p:nvPr>
        </p:nvSpPr>
        <p:spPr>
          <a:xfrm>
            <a:off x="752866" y="714887"/>
            <a:ext cx="4128416" cy="2714113"/>
          </a:xfrm>
          <a:prstGeom prst="rect">
            <a:avLst/>
          </a:prstGeom>
          <a:noFill/>
        </p:spPr>
        <p:txBody>
          <a:bodyPr anchor="b">
            <a:noAutofit/>
          </a:bodyPr>
          <a:lstStyle>
            <a:lvl1pPr>
              <a:defRPr sz="6000" b="1" i="0">
                <a:solidFill>
                  <a:srgbClr val="18214F"/>
                </a:solidFill>
                <a:latin typeface="Source Sans Pro" panose="020B0503030403020204" pitchFamily="34" charset="77"/>
              </a:defRPr>
            </a:lvl1pPr>
          </a:lstStyle>
          <a:p>
            <a:r>
              <a:rPr lang="en-US"/>
              <a:t>Click to edit Master title style</a:t>
            </a:r>
            <a:endParaRPr lang="en-US" dirty="0"/>
          </a:p>
        </p:txBody>
      </p:sp>
      <p:sp>
        <p:nvSpPr>
          <p:cNvPr id="14" name="Subtitle 2">
            <a:extLst>
              <a:ext uri="{FF2B5EF4-FFF2-40B4-BE49-F238E27FC236}">
                <a16:creationId xmlns:a16="http://schemas.microsoft.com/office/drawing/2014/main" id="{EE74C142-31AF-234D-926E-15F7604CA2D8}"/>
              </a:ext>
            </a:extLst>
          </p:cNvPr>
          <p:cNvSpPr>
            <a:spLocks noGrp="1"/>
          </p:cNvSpPr>
          <p:nvPr>
            <p:ph type="subTitle" idx="1" hasCustomPrompt="1"/>
          </p:nvPr>
        </p:nvSpPr>
        <p:spPr>
          <a:xfrm>
            <a:off x="752866" y="3691766"/>
            <a:ext cx="2854035" cy="1666717"/>
          </a:xfrm>
        </p:spPr>
        <p:txBody>
          <a:bodyPr>
            <a:noAutofit/>
          </a:bodyPr>
          <a:lstStyle>
            <a:lvl1pPr marL="0" indent="0" algn="l">
              <a:lnSpc>
                <a:spcPct val="100000"/>
              </a:lnSpc>
              <a:buNone/>
              <a:defRPr sz="2800" b="0" i="0" kern="0" spc="0" baseline="0">
                <a:solidFill>
                  <a:srgbClr val="18214F"/>
                </a:solidFill>
                <a:latin typeface="Source Sans Pro Light" panose="020B04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a:t>
            </a:r>
            <a:br>
              <a:rPr lang="en-US" dirty="0"/>
            </a:br>
            <a:r>
              <a:rPr lang="en-US" dirty="0"/>
              <a:t>subtitle style</a:t>
            </a:r>
          </a:p>
        </p:txBody>
      </p:sp>
    </p:spTree>
    <p:extLst>
      <p:ext uri="{BB962C8B-B14F-4D97-AF65-F5344CB8AC3E}">
        <p14:creationId xmlns:p14="http://schemas.microsoft.com/office/powerpoint/2010/main" val="39289822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650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IGHT Title, Caption and Pic">
    <p:bg>
      <p:bgPr>
        <a:solidFill>
          <a:schemeClr val="bg1"/>
        </a:soli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9C32234-5597-9943-BCC0-4D32D78648D0}"/>
              </a:ext>
              <a:ext uri="{C183D7F6-B498-43B3-948B-1728B52AA6E4}">
                <adec:decorative xmlns:adec="http://schemas.microsoft.com/office/drawing/2017/decorative" val="1"/>
              </a:ext>
            </a:extLst>
          </p:cNvPr>
          <p:cNvSpPr>
            <a:spLocks noGrp="1"/>
          </p:cNvSpPr>
          <p:nvPr>
            <p:ph type="pic" sz="quarter" idx="10"/>
          </p:nvPr>
        </p:nvSpPr>
        <p:spPr>
          <a:xfrm>
            <a:off x="1866900" y="0"/>
            <a:ext cx="10325100" cy="6858000"/>
          </a:xfrm>
        </p:spPr>
        <p:txBody>
          <a:bodyPr/>
          <a:lstStyle>
            <a:lvl1pPr>
              <a:defRPr>
                <a:solidFill>
                  <a:schemeClr val="bg1"/>
                </a:solidFill>
              </a:defRPr>
            </a:lvl1pPr>
          </a:lstStyle>
          <a:p>
            <a:r>
              <a:rPr lang="en-US"/>
              <a:t>Click icon to add picture</a:t>
            </a:r>
            <a:endParaRPr lang="en-US" dirty="0"/>
          </a:p>
        </p:txBody>
      </p:sp>
      <p:sp>
        <p:nvSpPr>
          <p:cNvPr id="12" name="Rectangle 11">
            <a:extLst>
              <a:ext uri="{FF2B5EF4-FFF2-40B4-BE49-F238E27FC236}">
                <a16:creationId xmlns:a16="http://schemas.microsoft.com/office/drawing/2014/main" id="{CF95F29C-14A0-5C4F-877C-1B28B706B781}"/>
              </a:ext>
              <a:ext uri="{C183D7F6-B498-43B3-948B-1728B52AA6E4}">
                <adec:decorative xmlns:adec="http://schemas.microsoft.com/office/drawing/2017/decorative" val="1"/>
              </a:ext>
            </a:extLst>
          </p:cNvPr>
          <p:cNvSpPr/>
          <p:nvPr/>
        </p:nvSpPr>
        <p:spPr>
          <a:xfrm>
            <a:off x="0" y="0"/>
            <a:ext cx="1866900"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556C97FE-F032-B847-BDE5-E74BCB78C009}"/>
              </a:ext>
            </a:extLst>
          </p:cNvPr>
          <p:cNvSpPr>
            <a:spLocks noGrp="1"/>
          </p:cNvSpPr>
          <p:nvPr>
            <p:ph type="title"/>
          </p:nvPr>
        </p:nvSpPr>
        <p:spPr>
          <a:xfrm>
            <a:off x="7341925" y="714887"/>
            <a:ext cx="4128416" cy="2714113"/>
          </a:xfrm>
          <a:prstGeom prst="rect">
            <a:avLst/>
          </a:prstGeom>
          <a:noFill/>
        </p:spPr>
        <p:txBody>
          <a:bodyPr anchor="b">
            <a:noAutofit/>
          </a:bodyPr>
          <a:lstStyle>
            <a:lvl1pPr algn="r">
              <a:defRPr sz="6000" b="1" i="0">
                <a:solidFill>
                  <a:srgbClr val="18214F"/>
                </a:solidFill>
                <a:latin typeface="Source Sans Pro" panose="020B0503030403020204" pitchFamily="34" charset="77"/>
              </a:defRPr>
            </a:lvl1pPr>
          </a:lstStyle>
          <a:p>
            <a:r>
              <a:rPr lang="en-US"/>
              <a:t>Click to edit Master title style</a:t>
            </a:r>
            <a:endParaRPr lang="en-US" dirty="0"/>
          </a:p>
        </p:txBody>
      </p:sp>
      <p:sp>
        <p:nvSpPr>
          <p:cNvPr id="14" name="Subtitle 2">
            <a:extLst>
              <a:ext uri="{FF2B5EF4-FFF2-40B4-BE49-F238E27FC236}">
                <a16:creationId xmlns:a16="http://schemas.microsoft.com/office/drawing/2014/main" id="{EE74C142-31AF-234D-926E-15F7604CA2D8}"/>
              </a:ext>
            </a:extLst>
          </p:cNvPr>
          <p:cNvSpPr>
            <a:spLocks noGrp="1"/>
          </p:cNvSpPr>
          <p:nvPr>
            <p:ph type="subTitle" idx="1" hasCustomPrompt="1"/>
          </p:nvPr>
        </p:nvSpPr>
        <p:spPr>
          <a:xfrm>
            <a:off x="8616306" y="3691766"/>
            <a:ext cx="2854035" cy="1666717"/>
          </a:xfrm>
        </p:spPr>
        <p:txBody>
          <a:bodyPr>
            <a:noAutofit/>
          </a:bodyPr>
          <a:lstStyle>
            <a:lvl1pPr marL="0" indent="0" algn="r">
              <a:lnSpc>
                <a:spcPct val="100000"/>
              </a:lnSpc>
              <a:buNone/>
              <a:defRPr sz="2800" b="0" i="0" kern="0" spc="0" baseline="0">
                <a:solidFill>
                  <a:srgbClr val="18214F"/>
                </a:solidFill>
                <a:latin typeface="Source Sans Pro Light" panose="020B04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a:t>
            </a:r>
            <a:br>
              <a:rPr lang="en-US" dirty="0"/>
            </a:br>
            <a:r>
              <a:rPr lang="en-US" dirty="0"/>
              <a:t>subtitle style</a:t>
            </a:r>
          </a:p>
        </p:txBody>
      </p:sp>
      <p:pic>
        <p:nvPicPr>
          <p:cNvPr id="8" name="Picture 7" descr="A picture containing text, font, logo, screenshot&#10;&#10;Description automatically generated">
            <a:extLst>
              <a:ext uri="{FF2B5EF4-FFF2-40B4-BE49-F238E27FC236}">
                <a16:creationId xmlns:a16="http://schemas.microsoft.com/office/drawing/2014/main" id="{705AD30C-C5EC-43C1-A398-903E635F891B}"/>
              </a:ext>
            </a:extLst>
          </p:cNvPr>
          <p:cNvPicPr>
            <a:picLocks noChangeAspect="1"/>
          </p:cNvPicPr>
          <p:nvPr/>
        </p:nvPicPr>
        <p:blipFill rotWithShape="1">
          <a:blip r:embed="rId2"/>
          <a:srcRect l="15893" t="24175" r="66166" b="26581"/>
          <a:stretch/>
        </p:blipFill>
        <p:spPr>
          <a:xfrm>
            <a:off x="131806" y="5978829"/>
            <a:ext cx="733167" cy="755041"/>
          </a:xfrm>
          <a:prstGeom prst="rect">
            <a:avLst/>
          </a:prstGeom>
        </p:spPr>
      </p:pic>
      <p:sp>
        <p:nvSpPr>
          <p:cNvPr id="2" name="Rectangle 1">
            <a:extLst>
              <a:ext uri="{FF2B5EF4-FFF2-40B4-BE49-F238E27FC236}">
                <a16:creationId xmlns:a16="http://schemas.microsoft.com/office/drawing/2014/main" id="{AA32FA12-9A93-3780-28F2-DC6B02F1D621}"/>
              </a:ext>
              <a:ext uri="{C183D7F6-B498-43B3-948B-1728B52AA6E4}">
                <adec:decorative xmlns:adec="http://schemas.microsoft.com/office/drawing/2017/decorative" val="1"/>
              </a:ext>
            </a:extLst>
          </p:cNvPr>
          <p:cNvSpPr/>
          <p:nvPr userDrawn="1"/>
        </p:nvSpPr>
        <p:spPr>
          <a:xfrm>
            <a:off x="0" y="0"/>
            <a:ext cx="1866900"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text, font, logo, screenshot&#10;&#10;Description automatically generated">
            <a:extLst>
              <a:ext uri="{FF2B5EF4-FFF2-40B4-BE49-F238E27FC236}">
                <a16:creationId xmlns:a16="http://schemas.microsoft.com/office/drawing/2014/main" id="{A17C4014-3D72-544E-2C71-620780DD0751}"/>
              </a:ext>
            </a:extLst>
          </p:cNvPr>
          <p:cNvPicPr>
            <a:picLocks noChangeAspect="1"/>
          </p:cNvPicPr>
          <p:nvPr userDrawn="1"/>
        </p:nvPicPr>
        <p:blipFill rotWithShape="1">
          <a:blip r:embed="rId2"/>
          <a:srcRect l="15893" t="24175" r="66166" b="26581"/>
          <a:stretch/>
        </p:blipFill>
        <p:spPr>
          <a:xfrm>
            <a:off x="131806" y="5978829"/>
            <a:ext cx="733167" cy="755041"/>
          </a:xfrm>
          <a:prstGeom prst="rect">
            <a:avLst/>
          </a:prstGeom>
        </p:spPr>
      </p:pic>
    </p:spTree>
    <p:extLst>
      <p:ext uri="{BB962C8B-B14F-4D97-AF65-F5344CB8AC3E}">
        <p14:creationId xmlns:p14="http://schemas.microsoft.com/office/powerpoint/2010/main" val="1700035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EFT Section Header + Pic">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F95F29C-14A0-5C4F-877C-1B28B706B781}"/>
              </a:ext>
              <a:ext uri="{C183D7F6-B498-43B3-948B-1728B52AA6E4}">
                <adec:decorative xmlns:adec="http://schemas.microsoft.com/office/drawing/2017/decorative" val="1"/>
              </a:ext>
            </a:extLst>
          </p:cNvPr>
          <p:cNvSpPr/>
          <p:nvPr/>
        </p:nvSpPr>
        <p:spPr>
          <a:xfrm>
            <a:off x="0" y="0"/>
            <a:ext cx="4262718"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67A2BA2-B7FF-5149-B98F-44E9F3D7BA2B}"/>
              </a:ext>
            </a:extLst>
          </p:cNvPr>
          <p:cNvSpPr/>
          <p:nvPr/>
        </p:nvSpPr>
        <p:spPr>
          <a:xfrm>
            <a:off x="657676" y="3604628"/>
            <a:ext cx="1343891" cy="13854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Title 1">
            <a:extLst>
              <a:ext uri="{FF2B5EF4-FFF2-40B4-BE49-F238E27FC236}">
                <a16:creationId xmlns:a16="http://schemas.microsoft.com/office/drawing/2014/main" id="{1035FF9D-8F55-774F-A2D7-885F4FB16D39}"/>
              </a:ext>
            </a:extLst>
          </p:cNvPr>
          <p:cNvSpPr>
            <a:spLocks noGrp="1"/>
          </p:cNvSpPr>
          <p:nvPr>
            <p:ph type="title"/>
          </p:nvPr>
        </p:nvSpPr>
        <p:spPr>
          <a:xfrm>
            <a:off x="553501" y="954741"/>
            <a:ext cx="3328911" cy="2474259"/>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endParaRPr lang="en-US" dirty="0"/>
          </a:p>
        </p:txBody>
      </p:sp>
      <p:sp>
        <p:nvSpPr>
          <p:cNvPr id="7" name="Picture Placeholder 8">
            <a:extLst>
              <a:ext uri="{FF2B5EF4-FFF2-40B4-BE49-F238E27FC236}">
                <a16:creationId xmlns:a16="http://schemas.microsoft.com/office/drawing/2014/main" id="{9CF51F07-D41C-F145-88D1-66956E3000C3}"/>
              </a:ext>
              <a:ext uri="{C183D7F6-B498-43B3-948B-1728B52AA6E4}">
                <adec:decorative xmlns:adec="http://schemas.microsoft.com/office/drawing/2017/decorative" val="1"/>
              </a:ext>
            </a:extLst>
          </p:cNvPr>
          <p:cNvSpPr>
            <a:spLocks noGrp="1"/>
          </p:cNvSpPr>
          <p:nvPr>
            <p:ph type="pic" sz="quarter" idx="10"/>
          </p:nvPr>
        </p:nvSpPr>
        <p:spPr>
          <a:xfrm>
            <a:off x="4262718" y="0"/>
            <a:ext cx="7929282" cy="6858000"/>
          </a:xfrm>
        </p:spPr>
        <p:txBody>
          <a:bodyPr/>
          <a:lstStyle>
            <a:lvl1pPr>
              <a:defRPr>
                <a:solidFill>
                  <a:schemeClr val="bg1"/>
                </a:solidFill>
              </a:defRPr>
            </a:lvl1pPr>
          </a:lstStyle>
          <a:p>
            <a:r>
              <a:rPr lang="en-US"/>
              <a:t>Click icon to add picture</a:t>
            </a:r>
            <a:endParaRPr lang="en-US" dirty="0"/>
          </a:p>
        </p:txBody>
      </p:sp>
      <p:pic>
        <p:nvPicPr>
          <p:cNvPr id="9" name="Picture 8" descr="A picture containing text, font, logo, screenshot&#10;&#10;Description automatically generated">
            <a:extLst>
              <a:ext uri="{FF2B5EF4-FFF2-40B4-BE49-F238E27FC236}">
                <a16:creationId xmlns:a16="http://schemas.microsoft.com/office/drawing/2014/main" id="{366DD6D9-36CF-4C55-AB1C-560828942876}"/>
              </a:ext>
            </a:extLst>
          </p:cNvPr>
          <p:cNvPicPr>
            <a:picLocks noChangeAspect="1"/>
          </p:cNvPicPr>
          <p:nvPr/>
        </p:nvPicPr>
        <p:blipFill rotWithShape="1">
          <a:blip r:embed="rId2"/>
          <a:srcRect l="15893" t="24175" r="65965" b="26581"/>
          <a:stretch/>
        </p:blipFill>
        <p:spPr>
          <a:xfrm>
            <a:off x="131806" y="5978829"/>
            <a:ext cx="741405" cy="755041"/>
          </a:xfrm>
          <a:prstGeom prst="rect">
            <a:avLst/>
          </a:prstGeom>
        </p:spPr>
      </p:pic>
      <p:sp>
        <p:nvSpPr>
          <p:cNvPr id="2" name="Rectangle 1">
            <a:extLst>
              <a:ext uri="{FF2B5EF4-FFF2-40B4-BE49-F238E27FC236}">
                <a16:creationId xmlns:a16="http://schemas.microsoft.com/office/drawing/2014/main" id="{064B51EF-642C-5C11-53EB-F4B33E6C8E42}"/>
              </a:ext>
              <a:ext uri="{C183D7F6-B498-43B3-948B-1728B52AA6E4}">
                <adec:decorative xmlns:adec="http://schemas.microsoft.com/office/drawing/2017/decorative" val="1"/>
              </a:ext>
            </a:extLst>
          </p:cNvPr>
          <p:cNvSpPr/>
          <p:nvPr userDrawn="1"/>
        </p:nvSpPr>
        <p:spPr>
          <a:xfrm>
            <a:off x="0" y="0"/>
            <a:ext cx="4262718"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28A2377-8E0C-46EB-1D7B-190A7BD01CA4}"/>
              </a:ext>
            </a:extLst>
          </p:cNvPr>
          <p:cNvSpPr/>
          <p:nvPr userDrawn="1"/>
        </p:nvSpPr>
        <p:spPr>
          <a:xfrm>
            <a:off x="657676" y="3604628"/>
            <a:ext cx="1343891" cy="13854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pic>
        <p:nvPicPr>
          <p:cNvPr id="4" name="Picture 3" descr="A picture containing text, font, logo, screenshot&#10;&#10;Description automatically generated">
            <a:extLst>
              <a:ext uri="{FF2B5EF4-FFF2-40B4-BE49-F238E27FC236}">
                <a16:creationId xmlns:a16="http://schemas.microsoft.com/office/drawing/2014/main" id="{F8D8EC7A-292B-80BC-2833-13ECB183E63C}"/>
              </a:ext>
            </a:extLst>
          </p:cNvPr>
          <p:cNvPicPr>
            <a:picLocks noChangeAspect="1"/>
          </p:cNvPicPr>
          <p:nvPr userDrawn="1"/>
        </p:nvPicPr>
        <p:blipFill rotWithShape="1">
          <a:blip r:embed="rId2"/>
          <a:srcRect l="15893" t="24175" r="65965" b="26581"/>
          <a:stretch/>
        </p:blipFill>
        <p:spPr>
          <a:xfrm>
            <a:off x="131806" y="5978829"/>
            <a:ext cx="741405" cy="755041"/>
          </a:xfrm>
          <a:prstGeom prst="rect">
            <a:avLst/>
          </a:prstGeom>
        </p:spPr>
      </p:pic>
    </p:spTree>
    <p:extLst>
      <p:ext uri="{BB962C8B-B14F-4D97-AF65-F5344CB8AC3E}">
        <p14:creationId xmlns:p14="http://schemas.microsoft.com/office/powerpoint/2010/main" val="725939146"/>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IGHT Section Header + Pic">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A240887-672A-304F-9FA5-1BEF1B2AEB18}"/>
              </a:ext>
              <a:ext uri="{C183D7F6-B498-43B3-948B-1728B52AA6E4}">
                <adec:decorative xmlns:adec="http://schemas.microsoft.com/office/drawing/2017/decorative" val="1"/>
              </a:ext>
            </a:extLst>
          </p:cNvPr>
          <p:cNvSpPr/>
          <p:nvPr/>
        </p:nvSpPr>
        <p:spPr>
          <a:xfrm>
            <a:off x="7929282" y="0"/>
            <a:ext cx="4262718" cy="6858000"/>
          </a:xfrm>
          <a:prstGeom prst="rect">
            <a:avLst/>
          </a:prstGeom>
          <a:pattFill prst="dkUpDiag">
            <a:fgClr>
              <a:srgbClr val="004F9D"/>
            </a:fgClr>
            <a:bgClr>
              <a:srgbClr val="01359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a:extLst>
              <a:ext uri="{FF2B5EF4-FFF2-40B4-BE49-F238E27FC236}">
                <a16:creationId xmlns:a16="http://schemas.microsoft.com/office/drawing/2014/main" id="{69C32234-5597-9943-BCC0-4D32D78648D0}"/>
              </a:ext>
              <a:ext uri="{C183D7F6-B498-43B3-948B-1728B52AA6E4}">
                <adec:decorative xmlns:adec="http://schemas.microsoft.com/office/drawing/2017/decorative" val="1"/>
              </a:ext>
            </a:extLst>
          </p:cNvPr>
          <p:cNvSpPr>
            <a:spLocks noGrp="1"/>
          </p:cNvSpPr>
          <p:nvPr>
            <p:ph type="pic" sz="quarter" idx="10"/>
          </p:nvPr>
        </p:nvSpPr>
        <p:spPr>
          <a:xfrm>
            <a:off x="0" y="0"/>
            <a:ext cx="7929282" cy="6858000"/>
          </a:xfrm>
        </p:spPr>
        <p:txBody>
          <a:bodyPr/>
          <a:lstStyle>
            <a:lvl1pPr>
              <a:defRPr>
                <a:solidFill>
                  <a:schemeClr val="bg1"/>
                </a:solidFill>
              </a:defRPr>
            </a:lvl1pPr>
          </a:lstStyle>
          <a:p>
            <a:r>
              <a:rPr lang="en-US"/>
              <a:t>Click icon to add picture</a:t>
            </a:r>
            <a:endParaRPr lang="en-US" dirty="0"/>
          </a:p>
        </p:txBody>
      </p:sp>
      <p:sp>
        <p:nvSpPr>
          <p:cNvPr id="11" name="Rectangle 10">
            <a:extLst>
              <a:ext uri="{FF2B5EF4-FFF2-40B4-BE49-F238E27FC236}">
                <a16:creationId xmlns:a16="http://schemas.microsoft.com/office/drawing/2014/main" id="{7A85F05C-984C-D042-AFBB-8851E753CF09}"/>
              </a:ext>
            </a:extLst>
          </p:cNvPr>
          <p:cNvSpPr/>
          <p:nvPr/>
        </p:nvSpPr>
        <p:spPr>
          <a:xfrm>
            <a:off x="8491193" y="3604628"/>
            <a:ext cx="1343891" cy="13854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13" name="Title 1">
            <a:extLst>
              <a:ext uri="{FF2B5EF4-FFF2-40B4-BE49-F238E27FC236}">
                <a16:creationId xmlns:a16="http://schemas.microsoft.com/office/drawing/2014/main" id="{BF3CEF31-6BBD-F84E-936F-6782D772FEAA}"/>
              </a:ext>
            </a:extLst>
          </p:cNvPr>
          <p:cNvSpPr>
            <a:spLocks noGrp="1"/>
          </p:cNvSpPr>
          <p:nvPr>
            <p:ph type="title"/>
          </p:nvPr>
        </p:nvSpPr>
        <p:spPr>
          <a:xfrm>
            <a:off x="8387018" y="954741"/>
            <a:ext cx="3328911" cy="2474259"/>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endParaRPr lang="en-US" dirty="0"/>
          </a:p>
        </p:txBody>
      </p:sp>
    </p:spTree>
    <p:extLst>
      <p:ext uri="{BB962C8B-B14F-4D97-AF65-F5344CB8AC3E}">
        <p14:creationId xmlns:p14="http://schemas.microsoft.com/office/powerpoint/2010/main" val="23543558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edia Only">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C84056BA-2837-8F44-8004-739C36682A52}"/>
              </a:ext>
            </a:extLst>
          </p:cNvPr>
          <p:cNvSpPr>
            <a:spLocks noGrp="1" noChangeAspect="1"/>
          </p:cNvSpPr>
          <p:nvPr>
            <p:ph sz="quarter" idx="11"/>
          </p:nvPr>
        </p:nvSpPr>
        <p:spPr>
          <a:xfrm>
            <a:off x="0" y="3858"/>
            <a:ext cx="12166100" cy="6854142"/>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
        <p:nvSpPr>
          <p:cNvPr id="2" name="Title 1">
            <a:extLst>
              <a:ext uri="{FF2B5EF4-FFF2-40B4-BE49-F238E27FC236}">
                <a16:creationId xmlns:a16="http://schemas.microsoft.com/office/drawing/2014/main" id="{26E22D2F-C8CF-13BE-83FC-161E55B8C20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835075261"/>
      </p:ext>
    </p:extLst>
  </p:cSld>
  <p:clrMapOvr>
    <a:masterClrMapping/>
  </p:clrMapOvr>
  <p:extLst>
    <p:ext uri="{DCECCB84-F9BA-43D5-87BE-67443E8EF086}">
      <p15:sldGuideLst xmlns:p15="http://schemas.microsoft.com/office/powerpoint/2012/main">
        <p15:guide id="1" orient="horz" pos="2160">
          <p15:clr>
            <a:srgbClr val="FBAE40"/>
          </p15:clr>
        </p15:guide>
        <p15:guide id="2" pos="768">
          <p15:clr>
            <a:srgbClr val="FBAE40"/>
          </p15:clr>
        </p15:guide>
        <p15:guide id="3" orient="horz" pos="1152">
          <p15:clr>
            <a:srgbClr val="FBAE40"/>
          </p15:clr>
        </p15:guide>
        <p15:guide id="4" orient="horz" pos="3456">
          <p15:clr>
            <a:srgbClr val="FBAE40"/>
          </p15:clr>
        </p15:guide>
        <p15:guide id="5" pos="6912">
          <p15:clr>
            <a:srgbClr val="FBAE40"/>
          </p15:clr>
        </p15:guide>
        <p15:guide id="6" pos="3840">
          <p15:clr>
            <a:srgbClr val="FBAE40"/>
          </p15:clr>
        </p15:guide>
        <p15:guide id="7" pos="3120">
          <p15:clr>
            <a:srgbClr val="FBAE40"/>
          </p15:clr>
        </p15:guide>
        <p15:guide id="8" pos="3504">
          <p15:clr>
            <a:srgbClr val="FBAE40"/>
          </p15:clr>
        </p15:guide>
        <p15:guide id="9" orient="horz" pos="3264">
          <p15:clr>
            <a:srgbClr val="FBAE40"/>
          </p15:clr>
        </p15:guide>
        <p15:guide id="10" orient="horz" pos="134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ntroduction">
    <p:bg>
      <p:bgPr>
        <a:solidFill>
          <a:srgbClr val="004F9D"/>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C93F7C2-1EE6-7B46-AD76-676DC38D24C5}"/>
              </a:ext>
            </a:extLst>
          </p:cNvPr>
          <p:cNvSpPr>
            <a:spLocks noGrp="1"/>
          </p:cNvSpPr>
          <p:nvPr>
            <p:ph type="title"/>
          </p:nvPr>
        </p:nvSpPr>
        <p:spPr>
          <a:xfrm>
            <a:off x="838200" y="571505"/>
            <a:ext cx="4991101" cy="870271"/>
          </a:xfrm>
          <a:prstGeom prst="rect">
            <a:avLst/>
          </a:prstGeom>
          <a:noFill/>
        </p:spPr>
        <p:txBody>
          <a:bodyPr anchor="b">
            <a:noAutofit/>
          </a:bodyPr>
          <a:lstStyle>
            <a:lvl1pPr>
              <a:defRPr b="1" i="0" kern="0" baseline="0">
                <a:solidFill>
                  <a:schemeClr val="bg1"/>
                </a:solidFill>
                <a:latin typeface="Source Sans Pro" panose="020B0503030403020204" pitchFamily="34" charset="77"/>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C48076DE-3A61-F549-BC8D-062979F11F9F}"/>
              </a:ext>
            </a:extLst>
          </p:cNvPr>
          <p:cNvCxnSpPr>
            <a:cxnSpLocks/>
          </p:cNvCxnSpPr>
          <p:nvPr/>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28" name="Text Placeholder 27">
            <a:extLst>
              <a:ext uri="{FF2B5EF4-FFF2-40B4-BE49-F238E27FC236}">
                <a16:creationId xmlns:a16="http://schemas.microsoft.com/office/drawing/2014/main" id="{A83D09D6-5A99-A74C-8BF9-7080E38EEF6D}"/>
              </a:ext>
            </a:extLst>
          </p:cNvPr>
          <p:cNvSpPr>
            <a:spLocks noGrp="1"/>
          </p:cNvSpPr>
          <p:nvPr>
            <p:ph type="body" sz="quarter" idx="10" hasCustomPrompt="1"/>
          </p:nvPr>
        </p:nvSpPr>
        <p:spPr>
          <a:xfrm>
            <a:off x="1219200" y="1828800"/>
            <a:ext cx="4610100" cy="3657600"/>
          </a:xfrm>
        </p:spPr>
        <p:txBody>
          <a:bodyPr>
            <a:noAutofit/>
          </a:bodyPr>
          <a:lstStyle>
            <a:lvl1pPr marL="0" indent="0">
              <a:lnSpc>
                <a:spcPct val="100000"/>
              </a:lnSpc>
              <a:spcBef>
                <a:spcPts val="400"/>
              </a:spcBef>
              <a:buNone/>
              <a:defRPr sz="32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Edit Master text styles</a:t>
            </a:r>
          </a:p>
        </p:txBody>
      </p:sp>
      <p:cxnSp>
        <p:nvCxnSpPr>
          <p:cNvPr id="2" name="Straight Connector 1">
            <a:extLst>
              <a:ext uri="{FF2B5EF4-FFF2-40B4-BE49-F238E27FC236}">
                <a16:creationId xmlns:a16="http://schemas.microsoft.com/office/drawing/2014/main" id="{F4C3CFDC-A9A1-E103-0814-6DECBA1FE286}"/>
              </a:ext>
            </a:extLst>
          </p:cNvPr>
          <p:cNvCxnSpPr>
            <a:cxnSpLocks/>
          </p:cNvCxnSpPr>
          <p:nvPr userDrawn="1"/>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941814239"/>
      </p:ext>
    </p:extLst>
  </p:cSld>
  <p:clrMapOvr>
    <a:masterClrMapping/>
  </p:clrMapOvr>
  <p:extLst>
    <p:ext uri="{DCECCB84-F9BA-43D5-87BE-67443E8EF086}">
      <p15:sldGuideLst xmlns:p15="http://schemas.microsoft.com/office/powerpoint/2012/main">
        <p15:guide id="1" orient="horz" pos="2160">
          <p15:clr>
            <a:srgbClr val="FBAE40"/>
          </p15:clr>
        </p15:guide>
        <p15:guide id="2" pos="408">
          <p15:clr>
            <a:srgbClr val="FBAE40"/>
          </p15:clr>
        </p15:guide>
        <p15:guide id="3" pos="768">
          <p15:clr>
            <a:srgbClr val="FBAE40"/>
          </p15:clr>
        </p15:guide>
        <p15:guide id="4" pos="3504">
          <p15:clr>
            <a:srgbClr val="FBAE40"/>
          </p15:clr>
        </p15:guide>
        <p15:guide id="6" orient="horz" pos="3456">
          <p15:clr>
            <a:srgbClr val="FBAE40"/>
          </p15:clr>
        </p15:guide>
        <p15:guide id="7" orient="horz" pos="1152">
          <p15:clr>
            <a:srgbClr val="FBAE40"/>
          </p15:clr>
        </p15:guide>
        <p15:guide id="8" pos="3840">
          <p15:clr>
            <a:srgbClr val="FBAE40"/>
          </p15:clr>
        </p15:guide>
        <p15:guide id="9" pos="41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OP Title with Copy + Data">
    <p:bg>
      <p:bgPr>
        <a:solidFill>
          <a:srgbClr val="004F9D"/>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D75C93F-9B39-B14E-8F95-3F4F71234853}"/>
              </a:ext>
            </a:extLst>
          </p:cNvPr>
          <p:cNvSpPr>
            <a:spLocks noGrp="1"/>
          </p:cNvSpPr>
          <p:nvPr>
            <p:ph type="title"/>
          </p:nvPr>
        </p:nvSpPr>
        <p:spPr>
          <a:xfrm>
            <a:off x="838200" y="563317"/>
            <a:ext cx="10515600" cy="878459"/>
          </a:xfrm>
          <a:prstGeom prst="rect">
            <a:avLst/>
          </a:prstGeom>
          <a:noFill/>
        </p:spPr>
        <p:txBody>
          <a:bodyPr anchor="b"/>
          <a:lstStyle>
            <a:lvl1pPr>
              <a:defRPr b="1" i="0">
                <a:solidFill>
                  <a:schemeClr val="bg1"/>
                </a:solidFill>
                <a:latin typeface="Source Sans Pro" panose="020B0503030403020204" pitchFamily="34" charset="77"/>
              </a:defRPr>
            </a:lvl1pPr>
          </a:lstStyle>
          <a:p>
            <a:r>
              <a:rPr lang="en-US"/>
              <a:t>Click to edit Master title style</a:t>
            </a:r>
            <a:endParaRPr lang="en-US" dirty="0"/>
          </a:p>
        </p:txBody>
      </p:sp>
      <p:cxnSp>
        <p:nvCxnSpPr>
          <p:cNvPr id="7" name="Straight Connector 6">
            <a:extLst>
              <a:ext uri="{FF2B5EF4-FFF2-40B4-BE49-F238E27FC236}">
                <a16:creationId xmlns:a16="http://schemas.microsoft.com/office/drawing/2014/main" id="{D7BB6FEF-CAD6-8545-B06F-55D8B5926E2B}"/>
              </a:ext>
            </a:extLst>
          </p:cNvPr>
          <p:cNvCxnSpPr>
            <a:cxnSpLocks/>
          </p:cNvCxnSpPr>
          <p:nvPr/>
        </p:nvCxnSpPr>
        <p:spPr>
          <a:xfrm>
            <a:off x="838200" y="1484304"/>
            <a:ext cx="10515600" cy="0"/>
          </a:xfrm>
          <a:prstGeom prst="line">
            <a:avLst/>
          </a:prstGeom>
          <a:ln>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9" name="Text Placeholder 27">
            <a:extLst>
              <a:ext uri="{FF2B5EF4-FFF2-40B4-BE49-F238E27FC236}">
                <a16:creationId xmlns:a16="http://schemas.microsoft.com/office/drawing/2014/main" id="{F7B34011-377E-CE42-9302-79559B2A06FA}"/>
              </a:ext>
            </a:extLst>
          </p:cNvPr>
          <p:cNvSpPr>
            <a:spLocks noGrp="1"/>
          </p:cNvSpPr>
          <p:nvPr>
            <p:ph type="body" sz="quarter" idx="10" hasCustomPrompt="1"/>
          </p:nvPr>
        </p:nvSpPr>
        <p:spPr>
          <a:xfrm>
            <a:off x="1219200" y="1828800"/>
            <a:ext cx="4343400" cy="3657600"/>
          </a:xfrm>
        </p:spPr>
        <p:txBody>
          <a:bodyPr>
            <a:noAutofit/>
          </a:bodyPr>
          <a:lstStyle>
            <a:lvl1pPr marL="0" indent="0">
              <a:lnSpc>
                <a:spcPct val="100000"/>
              </a:lnSpc>
              <a:spcBef>
                <a:spcPts val="400"/>
              </a:spcBef>
              <a:buNone/>
              <a:defRPr sz="32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Edit Master text styles</a:t>
            </a:r>
          </a:p>
        </p:txBody>
      </p:sp>
      <p:sp>
        <p:nvSpPr>
          <p:cNvPr id="12" name="Content Placeholder 11">
            <a:extLst>
              <a:ext uri="{FF2B5EF4-FFF2-40B4-BE49-F238E27FC236}">
                <a16:creationId xmlns:a16="http://schemas.microsoft.com/office/drawing/2014/main" id="{C84056BA-2837-8F44-8004-739C36682A52}"/>
              </a:ext>
            </a:extLst>
          </p:cNvPr>
          <p:cNvSpPr>
            <a:spLocks noGrp="1"/>
          </p:cNvSpPr>
          <p:nvPr>
            <p:ph sz="quarter" idx="11"/>
          </p:nvPr>
        </p:nvSpPr>
        <p:spPr>
          <a:xfrm>
            <a:off x="6629400" y="1828800"/>
            <a:ext cx="4343400" cy="365760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04F9D"/>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Tree>
    <p:extLst>
      <p:ext uri="{BB962C8B-B14F-4D97-AF65-F5344CB8AC3E}">
        <p14:creationId xmlns:p14="http://schemas.microsoft.com/office/powerpoint/2010/main" val="665670208"/>
      </p:ext>
    </p:extLst>
  </p:cSld>
  <p:clrMapOvr>
    <a:masterClrMapping/>
  </p:clrMapOvr>
  <p:extLst>
    <p:ext uri="{DCECCB84-F9BA-43D5-87BE-67443E8EF086}">
      <p15:sldGuideLst xmlns:p15="http://schemas.microsoft.com/office/powerpoint/2012/main">
        <p15:guide id="1" orient="horz" pos="2160">
          <p15:clr>
            <a:srgbClr val="FBAE40"/>
          </p15:clr>
        </p15:guide>
        <p15:guide id="2" pos="768">
          <p15:clr>
            <a:srgbClr val="FBAE40"/>
          </p15:clr>
        </p15:guide>
        <p15:guide id="3" orient="horz" pos="1152">
          <p15:clr>
            <a:srgbClr val="FBAE40"/>
          </p15:clr>
        </p15:guide>
        <p15:guide id="4" orient="horz" pos="3456">
          <p15:clr>
            <a:srgbClr val="FBAE40"/>
          </p15:clr>
        </p15:guide>
        <p15:guide id="5" pos="6912">
          <p15:clr>
            <a:srgbClr val="FBAE40"/>
          </p15:clr>
        </p15:guide>
        <p15:guide id="6" pos="3840">
          <p15:clr>
            <a:srgbClr val="FBAE40"/>
          </p15:clr>
        </p15:guide>
        <p15:guide id="7" pos="4176">
          <p15:clr>
            <a:srgbClr val="FBAE40"/>
          </p15:clr>
        </p15:guide>
        <p15:guide id="8" pos="3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A0E167-3836-0642-BCC3-4535E090A129}"/>
              </a:ext>
            </a:extLst>
          </p:cNvPr>
          <p:cNvSpPr>
            <a:spLocks noGrp="1"/>
          </p:cNvSpPr>
          <p:nvPr>
            <p:ph type="title"/>
          </p:nvPr>
        </p:nvSpPr>
        <p:spPr>
          <a:xfrm>
            <a:off x="838200" y="571500"/>
            <a:ext cx="10515600" cy="864725"/>
          </a:xfrm>
          <a:prstGeom prst="rect">
            <a:avLst/>
          </a:prstGeom>
          <a:noFill/>
        </p:spPr>
        <p:txBody>
          <a:bodyPr vert="horz" lIns="91440" tIns="45720" rIns="91440" bIns="45720" rtlCol="0" anchor="b"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B76B000-B4CE-5D45-B0F6-37FF6D9B6C6C}"/>
              </a:ext>
            </a:extLst>
          </p:cNvPr>
          <p:cNvSpPr>
            <a:spLocks noGrp="1"/>
          </p:cNvSpPr>
          <p:nvPr>
            <p:ph type="body" idx="1"/>
          </p:nvPr>
        </p:nvSpPr>
        <p:spPr>
          <a:xfrm>
            <a:off x="1219200" y="1828800"/>
            <a:ext cx="9753600" cy="3657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2FB69483-D310-4C47-9384-835ED571A6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b="0" i="0">
                <a:solidFill>
                  <a:schemeClr val="tx1"/>
                </a:solidFill>
                <a:latin typeface="Source Sans Pro" panose="020B0503030403020204" pitchFamily="34" charset="77"/>
              </a:defRPr>
            </a:lvl1pPr>
          </a:lstStyle>
          <a:p>
            <a:endParaRPr lang="en-US"/>
          </a:p>
        </p:txBody>
      </p:sp>
      <p:sp>
        <p:nvSpPr>
          <p:cNvPr id="9" name="Date Placeholder 8">
            <a:extLst>
              <a:ext uri="{FF2B5EF4-FFF2-40B4-BE49-F238E27FC236}">
                <a16:creationId xmlns:a16="http://schemas.microsoft.com/office/drawing/2014/main" id="{4C688A30-D0E0-AF4A-AB9B-CD0AC88CA1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b="0" i="0">
                <a:solidFill>
                  <a:schemeClr val="tx1"/>
                </a:solidFill>
                <a:latin typeface="Source Sans Pro" panose="020B0503030403020204" pitchFamily="34" charset="77"/>
              </a:defRPr>
            </a:lvl1pPr>
          </a:lstStyle>
          <a:p>
            <a:fld id="{E8BA3D37-08E5-47F5-8AE3-BA30483821E2}" type="datetimeFigureOut">
              <a:rPr lang="en-US" smtClean="0"/>
              <a:t>6/24/2025</a:t>
            </a:fld>
            <a:endParaRPr lang="en-US"/>
          </a:p>
        </p:txBody>
      </p:sp>
      <p:sp>
        <p:nvSpPr>
          <p:cNvPr id="10" name="Slide Number Placeholder 9">
            <a:extLst>
              <a:ext uri="{FF2B5EF4-FFF2-40B4-BE49-F238E27FC236}">
                <a16:creationId xmlns:a16="http://schemas.microsoft.com/office/drawing/2014/main" id="{B47E2A7E-8957-394B-836C-16BA372D57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b="0" i="0">
                <a:solidFill>
                  <a:schemeClr val="tx1"/>
                </a:solidFill>
                <a:latin typeface="Source Sans Pro" panose="020B0503030403020204" pitchFamily="34" charset="77"/>
              </a:defRPr>
            </a:lvl1pPr>
          </a:lstStyle>
          <a:p>
            <a:fld id="{C9B8F35C-D03F-4004-87CD-68A2CF85EDA7}" type="slidenum">
              <a:rPr lang="en-US" smtClean="0"/>
              <a:t>‹#›</a:t>
            </a:fld>
            <a:endParaRPr lang="en-US"/>
          </a:p>
        </p:txBody>
      </p:sp>
      <p:pic>
        <p:nvPicPr>
          <p:cNvPr id="11" name="Picture 10" descr="A picture containing text, font, logo, screenshot&#10;&#10;Description automatically generated">
            <a:extLst>
              <a:ext uri="{FF2B5EF4-FFF2-40B4-BE49-F238E27FC236}">
                <a16:creationId xmlns:a16="http://schemas.microsoft.com/office/drawing/2014/main" id="{E175319D-01D0-408A-A46A-6244B3063863}"/>
              </a:ext>
            </a:extLst>
          </p:cNvPr>
          <p:cNvPicPr>
            <a:picLocks noChangeAspect="1"/>
          </p:cNvPicPr>
          <p:nvPr/>
        </p:nvPicPr>
        <p:blipFill rotWithShape="1">
          <a:blip r:embed="rId24"/>
          <a:srcRect l="15893" t="24175" r="66822" b="26581"/>
          <a:stretch/>
        </p:blipFill>
        <p:spPr>
          <a:xfrm>
            <a:off x="131806" y="5978829"/>
            <a:ext cx="706394" cy="755041"/>
          </a:xfrm>
          <a:prstGeom prst="rect">
            <a:avLst/>
          </a:prstGeom>
        </p:spPr>
      </p:pic>
    </p:spTree>
    <p:extLst>
      <p:ext uri="{BB962C8B-B14F-4D97-AF65-F5344CB8AC3E}">
        <p14:creationId xmlns:p14="http://schemas.microsoft.com/office/powerpoint/2010/main" val="327735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 id="2147483685" r:id="rId19"/>
    <p:sldLayoutId id="2147483660" r:id="rId20"/>
    <p:sldLayoutId id="2147483661" r:id="rId21"/>
    <p:sldLayoutId id="2147483664" r:id="rId22"/>
  </p:sldLayoutIdLst>
  <p:txStyles>
    <p:titleStyle>
      <a:lvl1pPr algn="l" defTabSz="914400" rtl="0" eaLnBrk="1" latinLnBrk="0" hangingPunct="1">
        <a:lnSpc>
          <a:spcPct val="90000"/>
        </a:lnSpc>
        <a:spcBef>
          <a:spcPct val="0"/>
        </a:spcBef>
        <a:buNone/>
        <a:defRPr sz="4400" b="1" i="0" kern="1200">
          <a:solidFill>
            <a:srgbClr val="013591"/>
          </a:solidFill>
          <a:latin typeface="Source Sans Pro" panose="020B0503030403020204" pitchFamily="34" charset="77"/>
          <a:ea typeface="+mj-ea"/>
          <a:cs typeface="+mj-cs"/>
        </a:defRPr>
      </a:lvl1pPr>
    </p:titleStyle>
    <p:bodyStyle>
      <a:lvl1pPr marL="0" indent="0" algn="l" defTabSz="914400" rtl="0" eaLnBrk="1" latinLnBrk="0" hangingPunct="1">
        <a:lnSpc>
          <a:spcPct val="100000"/>
        </a:lnSpc>
        <a:spcBef>
          <a:spcPts val="400"/>
        </a:spcBef>
        <a:buFont typeface="Arial" panose="020B0604020202020204" pitchFamily="34" charset="0"/>
        <a:buNone/>
        <a:defRPr sz="3600" kern="1200">
          <a:solidFill>
            <a:schemeClr val="tx1"/>
          </a:solidFill>
          <a:latin typeface="Source Sans Pro" panose="020B0503030403020204" pitchFamily="34" charset="77"/>
          <a:ea typeface="+mn-ea"/>
          <a:cs typeface="+mn-cs"/>
        </a:defRPr>
      </a:lvl1pPr>
      <a:lvl2pPr marL="457200" indent="0" algn="l" defTabSz="914400" rtl="0" eaLnBrk="1" latinLnBrk="0" hangingPunct="1">
        <a:lnSpc>
          <a:spcPct val="100000"/>
        </a:lnSpc>
        <a:spcBef>
          <a:spcPts val="500"/>
        </a:spcBef>
        <a:buFont typeface="Arial" panose="020B0604020202020204" pitchFamily="34" charset="0"/>
        <a:buNone/>
        <a:defRPr sz="3200" kern="1200">
          <a:solidFill>
            <a:schemeClr val="tx1"/>
          </a:solidFill>
          <a:latin typeface="Source Sans Pro" panose="020B0503030403020204" pitchFamily="34" charset="77"/>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800" kern="1200">
          <a:solidFill>
            <a:schemeClr val="tx1"/>
          </a:solidFill>
          <a:latin typeface="Source Sans Pro" panose="020B0503030403020204" pitchFamily="34" charset="77"/>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2800" kern="1200">
          <a:solidFill>
            <a:schemeClr val="tx1"/>
          </a:solidFill>
          <a:latin typeface="Source Sans Pro" panose="020B0503030403020204" pitchFamily="34" charset="77"/>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2800" kern="1200">
          <a:solidFill>
            <a:schemeClr val="tx1"/>
          </a:solidFill>
          <a:latin typeface="Source Sans Pro" panose="020B0503030403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hyperlink" Target="https://www.linkedin.com/in/shrepaul/" TargetMode="External"/><Relationship Id="rId2" Type="http://schemas.openxmlformats.org/officeDocument/2006/relationships/hyperlink" Target="mailto:shreya.paul@unh.edu"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B57F0-4E81-4C32-8613-9B840330BF52}"/>
              </a:ext>
            </a:extLst>
          </p:cNvPr>
          <p:cNvSpPr>
            <a:spLocks noGrp="1"/>
          </p:cNvSpPr>
          <p:nvPr>
            <p:ph type="ctrTitle"/>
          </p:nvPr>
        </p:nvSpPr>
        <p:spPr>
          <a:xfrm>
            <a:off x="692729" y="3429000"/>
            <a:ext cx="8887690" cy="1579418"/>
          </a:xfrm>
        </p:spPr>
        <p:txBody>
          <a:bodyPr>
            <a:normAutofit/>
          </a:bodyPr>
          <a:lstStyle/>
          <a:p>
            <a:r>
              <a:rPr lang="en-US" sz="3000" b="1" kern="0" dirty="0">
                <a:effectLst/>
                <a:latin typeface="+mn-lt"/>
                <a:ea typeface="Calibri" panose="020F0502020204030204" pitchFamily="34" charset="0"/>
                <a:cs typeface="Times New Roman" panose="02020603050405020304" pitchFamily="18" charset="0"/>
              </a:rPr>
              <a:t>Understanding the Experiences of People Living and Working with Pre-Existing Disabilities and Long COVID </a:t>
            </a:r>
            <a:r>
              <a:rPr lang="en-US" sz="3000" b="1" dirty="0">
                <a:effectLst/>
                <a:latin typeface="+mn-lt"/>
                <a:ea typeface="Aptos" panose="020B0004020202020204" pitchFamily="34" charset="0"/>
              </a:rPr>
              <a:t>: </a:t>
            </a:r>
            <a:r>
              <a:rPr lang="en-US" sz="3000" b="1" i="1" dirty="0">
                <a:effectLst/>
                <a:latin typeface="+mn-lt"/>
                <a:ea typeface="Aptos" panose="020B0004020202020204" pitchFamily="34" charset="0"/>
              </a:rPr>
              <a:t>A focus group study</a:t>
            </a:r>
            <a:endParaRPr lang="en-US" sz="3200" b="1" dirty="0">
              <a:latin typeface="+mn-lt"/>
            </a:endParaRPr>
          </a:p>
        </p:txBody>
      </p:sp>
      <p:sp>
        <p:nvSpPr>
          <p:cNvPr id="3" name="Subtitle 2">
            <a:extLst>
              <a:ext uri="{FF2B5EF4-FFF2-40B4-BE49-F238E27FC236}">
                <a16:creationId xmlns:a16="http://schemas.microsoft.com/office/drawing/2014/main" id="{1BF20927-7D4E-4123-A2B9-526AC7A9A14C}"/>
              </a:ext>
            </a:extLst>
          </p:cNvPr>
          <p:cNvSpPr>
            <a:spLocks noGrp="1"/>
          </p:cNvSpPr>
          <p:nvPr>
            <p:ph type="subTitle" idx="1"/>
          </p:nvPr>
        </p:nvSpPr>
        <p:spPr>
          <a:xfrm>
            <a:off x="848591" y="5182212"/>
            <a:ext cx="9144000" cy="1579418"/>
          </a:xfrm>
        </p:spPr>
        <p:txBody>
          <a:bodyPr>
            <a:normAutofit fontScale="62500" lnSpcReduction="20000"/>
          </a:bodyPr>
          <a:lstStyle/>
          <a:p>
            <a:r>
              <a:rPr lang="en-US" dirty="0">
                <a:solidFill>
                  <a:schemeClr val="bg1"/>
                </a:solidFill>
              </a:rPr>
              <a:t>Presenter: Shreya Paul </a:t>
            </a:r>
          </a:p>
          <a:p>
            <a:r>
              <a:rPr lang="en-US" dirty="0">
                <a:solidFill>
                  <a:schemeClr val="bg1"/>
                </a:solidFill>
              </a:rPr>
              <a:t>Project Director, Institute on Disability</a:t>
            </a:r>
          </a:p>
          <a:p>
            <a:r>
              <a:rPr lang="en-US" dirty="0">
                <a:solidFill>
                  <a:schemeClr val="bg1"/>
                </a:solidFill>
              </a:rPr>
              <a:t>University of New Hampshire</a:t>
            </a:r>
          </a:p>
          <a:p>
            <a:endParaRPr lang="en-US" dirty="0">
              <a:solidFill>
                <a:schemeClr val="bg1"/>
              </a:solidFill>
            </a:endParaRPr>
          </a:p>
          <a:p>
            <a:r>
              <a:rPr lang="en-US" dirty="0">
                <a:solidFill>
                  <a:schemeClr val="bg1"/>
                </a:solidFill>
              </a:rPr>
              <a:t>Co-investigators – Dr. Debra Brucker &amp; Dr. Vidya Sundar</a:t>
            </a:r>
          </a:p>
        </p:txBody>
      </p:sp>
    </p:spTree>
    <p:extLst>
      <p:ext uri="{BB962C8B-B14F-4D97-AF65-F5344CB8AC3E}">
        <p14:creationId xmlns:p14="http://schemas.microsoft.com/office/powerpoint/2010/main" val="2240193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4FC4289-522F-BE3B-78DB-6A29B497E673}"/>
              </a:ext>
            </a:extLst>
          </p:cNvPr>
          <p:cNvSpPr>
            <a:spLocks noGrp="1"/>
          </p:cNvSpPr>
          <p:nvPr>
            <p:ph type="title"/>
          </p:nvPr>
        </p:nvSpPr>
        <p:spPr>
          <a:xfrm>
            <a:off x="984738" y="638176"/>
            <a:ext cx="9678573"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400" b="1" dirty="0">
                <a:latin typeface="+mj-lt"/>
              </a:rPr>
              <a:t>Major Theme #1 – There are barriers to seeking care</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521617"/>
            <a:ext cx="10515600" cy="3698207"/>
          </a:xfrm>
        </p:spPr>
        <p:txBody>
          <a:bodyPr>
            <a:noAutofit/>
          </a:bodyPr>
          <a:lstStyle/>
          <a:p>
            <a:pPr>
              <a:lnSpc>
                <a:spcPct val="150000"/>
              </a:lnSpc>
            </a:pPr>
            <a:r>
              <a:rPr lang="en-US" sz="2400" dirty="0">
                <a:latin typeface="+mj-lt"/>
              </a:rPr>
              <a:t>It took a long time to get care. </a:t>
            </a:r>
          </a:p>
          <a:p>
            <a:pPr>
              <a:lnSpc>
                <a:spcPct val="150000"/>
              </a:lnSpc>
            </a:pPr>
            <a:r>
              <a:rPr lang="en-US" sz="2400" dirty="0">
                <a:latin typeface="+mj-lt"/>
              </a:rPr>
              <a:t>There was no clear diagnostic criteria for Long COVID. </a:t>
            </a:r>
          </a:p>
          <a:p>
            <a:pPr>
              <a:lnSpc>
                <a:spcPct val="150000"/>
              </a:lnSpc>
            </a:pPr>
            <a:r>
              <a:rPr lang="en-US" sz="2400" dirty="0">
                <a:latin typeface="+mj-lt"/>
              </a:rPr>
              <a:t>Getting shut down by the healthcare provider. </a:t>
            </a:r>
          </a:p>
          <a:p>
            <a:pPr>
              <a:lnSpc>
                <a:spcPct val="150000"/>
              </a:lnSpc>
            </a:pPr>
            <a:r>
              <a:rPr lang="en-US" sz="2400" dirty="0">
                <a:latin typeface="+mj-lt"/>
              </a:rPr>
              <a:t>There was an absence of concrete care solutions. </a:t>
            </a:r>
          </a:p>
          <a:p>
            <a:pPr>
              <a:lnSpc>
                <a:spcPct val="150000"/>
              </a:lnSpc>
            </a:pPr>
            <a:r>
              <a:rPr lang="en-US" sz="2400" dirty="0">
                <a:latin typeface="+mj-lt"/>
              </a:rPr>
              <a:t>It impacted their mental health. </a:t>
            </a:r>
          </a:p>
          <a:p>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10</a:t>
            </a:fld>
            <a:endParaRPr lang="en-US"/>
          </a:p>
        </p:txBody>
      </p:sp>
    </p:spTree>
    <p:extLst>
      <p:ext uri="{BB962C8B-B14F-4D97-AF65-F5344CB8AC3E}">
        <p14:creationId xmlns:p14="http://schemas.microsoft.com/office/powerpoint/2010/main" val="1210399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4827F-D49C-5D5B-5B9B-656F7758192A}"/>
              </a:ext>
            </a:extLst>
          </p:cNvPr>
          <p:cNvSpPr>
            <a:spLocks noGrp="1"/>
          </p:cNvSpPr>
          <p:nvPr>
            <p:ph type="title"/>
          </p:nvPr>
        </p:nvSpPr>
        <p:spPr>
          <a:xfrm>
            <a:off x="984738" y="565432"/>
            <a:ext cx="9678573"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700" b="1" dirty="0">
                <a:latin typeface="+mj-lt"/>
              </a:rPr>
              <a:t>Major Theme #1 – There are/were barriers to seeking care</a:t>
            </a:r>
            <a:endParaRPr lang="en-US" sz="2700" dirty="0">
              <a:ea typeface="Source Sans Pro" panose="020B0503030403020204" pitchFamily="34" charset="0"/>
            </a:endParaRPr>
          </a:p>
        </p:txBody>
      </p:sp>
      <p:sp>
        <p:nvSpPr>
          <p:cNvPr id="28" name="TextBox 27">
            <a:extLst>
              <a:ext uri="{FF2B5EF4-FFF2-40B4-BE49-F238E27FC236}">
                <a16:creationId xmlns:a16="http://schemas.microsoft.com/office/drawing/2014/main" id="{5AC53686-7C5C-2D15-8FD3-2D37CD96CFA2}"/>
              </a:ext>
            </a:extLst>
          </p:cNvPr>
          <p:cNvSpPr txBox="1"/>
          <p:nvPr/>
        </p:nvSpPr>
        <p:spPr>
          <a:xfrm>
            <a:off x="1102980" y="2759002"/>
            <a:ext cx="3984708" cy="2462213"/>
          </a:xfrm>
          <a:prstGeom prst="rect">
            <a:avLst/>
          </a:prstGeom>
          <a:noFill/>
          <a:ln>
            <a:noFill/>
          </a:ln>
        </p:spPr>
        <p:txBody>
          <a:bodyPr wrap="square" rtlCol="0">
            <a:spAutoFit/>
          </a:bodyPr>
          <a:lstStyle/>
          <a:p>
            <a:r>
              <a:rPr lang="en-US" sz="3200" b="0" i="1" dirty="0">
                <a:solidFill>
                  <a:srgbClr val="FF0000"/>
                </a:solidFill>
                <a:effectLst/>
                <a:highlight>
                  <a:srgbClr val="FFFFFF"/>
                </a:highlight>
                <a:latin typeface="+mj-lt"/>
              </a:rPr>
              <a:t>“</a:t>
            </a:r>
            <a:r>
              <a:rPr lang="en-US" b="0" i="1" dirty="0">
                <a:solidFill>
                  <a:srgbClr val="0D0D0D"/>
                </a:solidFill>
                <a:effectLst/>
                <a:highlight>
                  <a:srgbClr val="FFFFFF"/>
                </a:highlight>
                <a:latin typeface="+mj-lt"/>
              </a:rPr>
              <a:t>It was sort of trial and error, like no one would see you in person, so I managed to get an X-ray, but that was it. And then I couldn't see a doctor for like 3 months, and it was at that, you know, they kept saying I had asthma. So, I had</a:t>
            </a:r>
            <a:r>
              <a:rPr lang="en-US" i="1" dirty="0">
                <a:solidFill>
                  <a:srgbClr val="0D0D0D"/>
                </a:solidFill>
                <a:highlight>
                  <a:srgbClr val="FFFFFF"/>
                </a:highlight>
                <a:latin typeface="+mj-lt"/>
              </a:rPr>
              <a:t> </a:t>
            </a:r>
            <a:r>
              <a:rPr lang="en-US" b="0" i="1" dirty="0">
                <a:solidFill>
                  <a:srgbClr val="0D0D0D"/>
                </a:solidFill>
                <a:effectLst/>
                <a:highlight>
                  <a:srgbClr val="FFFFFF"/>
                </a:highlight>
                <a:latin typeface="+mj-lt"/>
              </a:rPr>
              <a:t>to rule out asthma.</a:t>
            </a:r>
            <a:r>
              <a:rPr lang="en-US" sz="3200" b="0" i="1" dirty="0">
                <a:solidFill>
                  <a:srgbClr val="FF0000"/>
                </a:solidFill>
                <a:effectLst/>
                <a:highlight>
                  <a:srgbClr val="FFFFFF"/>
                </a:highlight>
                <a:latin typeface="+mj-lt"/>
              </a:rPr>
              <a:t>”</a:t>
            </a:r>
            <a:endParaRPr lang="en-US" sz="3200" dirty="0">
              <a:solidFill>
                <a:srgbClr val="FF0000"/>
              </a:solidFill>
              <a:latin typeface="+mj-lt"/>
            </a:endParaRPr>
          </a:p>
        </p:txBody>
      </p:sp>
      <p:sp>
        <p:nvSpPr>
          <p:cNvPr id="30" name="TextBox 29">
            <a:extLst>
              <a:ext uri="{FF2B5EF4-FFF2-40B4-BE49-F238E27FC236}">
                <a16:creationId xmlns:a16="http://schemas.microsoft.com/office/drawing/2014/main" id="{31B52725-F287-F217-AA5E-7B8888AD7216}"/>
              </a:ext>
            </a:extLst>
          </p:cNvPr>
          <p:cNvSpPr txBox="1"/>
          <p:nvPr/>
        </p:nvSpPr>
        <p:spPr>
          <a:xfrm>
            <a:off x="6678603" y="2675875"/>
            <a:ext cx="3984708" cy="2800767"/>
          </a:xfrm>
          <a:prstGeom prst="rect">
            <a:avLst/>
          </a:prstGeom>
          <a:noFill/>
          <a:ln>
            <a:noFill/>
          </a:ln>
        </p:spPr>
        <p:txBody>
          <a:bodyPr wrap="square" rtlCol="0">
            <a:spAutoFit/>
          </a:bodyPr>
          <a:lstStyle/>
          <a:p>
            <a:r>
              <a:rPr lang="en-US" sz="3200" i="1" dirty="0">
                <a:solidFill>
                  <a:srgbClr val="FF0000"/>
                </a:solidFill>
                <a:highlight>
                  <a:srgbClr val="FFFFFF"/>
                </a:highlight>
                <a:latin typeface="+mj-lt"/>
              </a:rPr>
              <a:t>“</a:t>
            </a:r>
            <a:r>
              <a:rPr lang="en-US" b="0" i="1" dirty="0">
                <a:solidFill>
                  <a:srgbClr val="0D0D0D"/>
                </a:solidFill>
                <a:effectLst/>
                <a:highlight>
                  <a:srgbClr val="FFFFFF"/>
                </a:highlight>
                <a:latin typeface="+mj-lt"/>
              </a:rPr>
              <a:t>I tried going to obviously my PCP. A hematologist, a rheumatologist, and I just kept getting sent all over the place. The infectious disease specialist just said it's probably something related to Covid. And he just made that determination just because it was the only explanation left that they could find</a:t>
            </a:r>
            <a:r>
              <a:rPr lang="en-US" sz="3600" b="0" i="1" dirty="0">
                <a:solidFill>
                  <a:srgbClr val="0D0D0D"/>
                </a:solidFill>
                <a:effectLst/>
                <a:highlight>
                  <a:srgbClr val="FFFFFF"/>
                </a:highlight>
                <a:latin typeface="+mj-lt"/>
              </a:rPr>
              <a:t>.</a:t>
            </a:r>
            <a:r>
              <a:rPr lang="en-US" sz="3600" i="1" dirty="0">
                <a:solidFill>
                  <a:srgbClr val="FF0000"/>
                </a:solidFill>
                <a:highlight>
                  <a:srgbClr val="FFFFFF"/>
                </a:highlight>
              </a:rPr>
              <a:t> ”</a:t>
            </a:r>
            <a:r>
              <a:rPr lang="en-US" sz="3600" b="0" i="1" dirty="0">
                <a:solidFill>
                  <a:srgbClr val="0D0D0D"/>
                </a:solidFill>
                <a:effectLst/>
                <a:highlight>
                  <a:srgbClr val="FFFFFF"/>
                </a:highlight>
                <a:latin typeface="+mj-lt"/>
              </a:rPr>
              <a:t> </a:t>
            </a:r>
            <a:endParaRPr lang="en-US" sz="3600" dirty="0">
              <a:solidFill>
                <a:srgbClr val="FF0000"/>
              </a:solidFill>
              <a:latin typeface="+mj-lt"/>
            </a:endParaRPr>
          </a:p>
        </p:txBody>
      </p:sp>
    </p:spTree>
    <p:extLst>
      <p:ext uri="{BB962C8B-B14F-4D97-AF65-F5344CB8AC3E}">
        <p14:creationId xmlns:p14="http://schemas.microsoft.com/office/powerpoint/2010/main" val="398411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581891"/>
            <a:ext cx="9678573"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400" b="1" dirty="0">
                <a:latin typeface="+mj-lt"/>
              </a:rPr>
              <a:t>Major Theme #2 – There are/were facilitators to seeking care</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410691"/>
            <a:ext cx="10515600" cy="4272680"/>
          </a:xfrm>
        </p:spPr>
        <p:txBody>
          <a:bodyPr>
            <a:noAutofit/>
          </a:bodyPr>
          <a:lstStyle/>
          <a:p>
            <a:pPr>
              <a:lnSpc>
                <a:spcPct val="150000"/>
              </a:lnSpc>
            </a:pPr>
            <a:r>
              <a:rPr lang="en-US" sz="2400" dirty="0">
                <a:latin typeface="+mj-lt"/>
              </a:rPr>
              <a:t>The healthcare provider knew about Long COVID. </a:t>
            </a:r>
          </a:p>
          <a:p>
            <a:pPr>
              <a:lnSpc>
                <a:spcPct val="150000"/>
              </a:lnSpc>
            </a:pPr>
            <a:r>
              <a:rPr lang="en-US" sz="2400" dirty="0">
                <a:latin typeface="+mj-lt"/>
              </a:rPr>
              <a:t>The healthcare provider were themselves a long-hauler. </a:t>
            </a:r>
          </a:p>
          <a:p>
            <a:pPr>
              <a:lnSpc>
                <a:spcPct val="150000"/>
              </a:lnSpc>
            </a:pPr>
            <a:r>
              <a:rPr lang="en-US" sz="2400" dirty="0">
                <a:latin typeface="+mj-lt"/>
              </a:rPr>
              <a:t>There was access to good health insurance. </a:t>
            </a:r>
          </a:p>
          <a:p>
            <a:pPr>
              <a:lnSpc>
                <a:spcPct val="150000"/>
              </a:lnSpc>
            </a:pPr>
            <a:r>
              <a:rPr lang="en-US" sz="2400" dirty="0">
                <a:latin typeface="+mj-lt"/>
              </a:rPr>
              <a:t>Telehealth appointments were beneficial. </a:t>
            </a:r>
          </a:p>
          <a:p>
            <a:pPr>
              <a:lnSpc>
                <a:spcPct val="150000"/>
              </a:lnSpc>
            </a:pPr>
            <a:r>
              <a:rPr lang="en-US" sz="2400" dirty="0">
                <a:latin typeface="+mj-lt"/>
              </a:rPr>
              <a:t>Enrollment in Long COVID clinics. </a:t>
            </a:r>
          </a:p>
          <a:p>
            <a:pPr>
              <a:lnSpc>
                <a:spcPct val="150000"/>
              </a:lnSpc>
            </a:pPr>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12</a:t>
            </a:fld>
            <a:endParaRPr lang="en-US"/>
          </a:p>
        </p:txBody>
      </p:sp>
    </p:spTree>
    <p:extLst>
      <p:ext uri="{BB962C8B-B14F-4D97-AF65-F5344CB8AC3E}">
        <p14:creationId xmlns:p14="http://schemas.microsoft.com/office/powerpoint/2010/main" val="3869790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022FB-9161-B58F-4E9A-6A63640ADBC0}"/>
              </a:ext>
            </a:extLst>
          </p:cNvPr>
          <p:cNvSpPr>
            <a:spLocks noGrp="1"/>
          </p:cNvSpPr>
          <p:nvPr>
            <p:ph type="title"/>
          </p:nvPr>
        </p:nvSpPr>
        <p:spPr>
          <a:xfrm>
            <a:off x="1066458" y="629269"/>
            <a:ext cx="9678573"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700" b="1" dirty="0">
                <a:latin typeface="+mj-lt"/>
              </a:rPr>
              <a:t>Major Theme #1 – There are/were facilitators to seeking care</a:t>
            </a:r>
            <a:endParaRPr lang="en-US" sz="2700" dirty="0">
              <a:ea typeface="Source Sans Pro" panose="020B0503030403020204" pitchFamily="34" charset="0"/>
            </a:endParaRPr>
          </a:p>
        </p:txBody>
      </p:sp>
      <p:sp>
        <p:nvSpPr>
          <p:cNvPr id="31" name="TextBox 30">
            <a:extLst>
              <a:ext uri="{FF2B5EF4-FFF2-40B4-BE49-F238E27FC236}">
                <a16:creationId xmlns:a16="http://schemas.microsoft.com/office/drawing/2014/main" id="{31F1FAAF-A0F0-4957-4758-F6900B3635BE}"/>
              </a:ext>
            </a:extLst>
          </p:cNvPr>
          <p:cNvSpPr txBox="1"/>
          <p:nvPr/>
        </p:nvSpPr>
        <p:spPr>
          <a:xfrm>
            <a:off x="1097280" y="3010608"/>
            <a:ext cx="3986784" cy="1077218"/>
          </a:xfrm>
          <a:prstGeom prst="rect">
            <a:avLst/>
          </a:prstGeom>
          <a:noFill/>
          <a:ln>
            <a:noFill/>
          </a:ln>
        </p:spPr>
        <p:txBody>
          <a:bodyPr wrap="square" rtlCol="0">
            <a:spAutoFit/>
          </a:bodyPr>
          <a:lstStyle/>
          <a:p>
            <a:r>
              <a:rPr lang="en-US" sz="3200" b="0" i="1" dirty="0">
                <a:solidFill>
                  <a:srgbClr val="FF0000"/>
                </a:solidFill>
                <a:effectLst/>
                <a:highlight>
                  <a:srgbClr val="FFFFFF"/>
                </a:highlight>
                <a:latin typeface="+mj-lt"/>
              </a:rPr>
              <a:t>"</a:t>
            </a:r>
            <a:r>
              <a:rPr lang="en-US" sz="1800" b="0" i="1" u="none" strike="noStrike" baseline="0" dirty="0">
                <a:latin typeface="+mj-lt"/>
              </a:rPr>
              <a:t>Having doctors who believed me was super important</a:t>
            </a:r>
            <a:r>
              <a:rPr lang="en-US" b="0" i="1" dirty="0">
                <a:solidFill>
                  <a:srgbClr val="0D0D0D"/>
                </a:solidFill>
                <a:effectLst/>
                <a:highlight>
                  <a:srgbClr val="FFFFFF"/>
                </a:highlight>
                <a:latin typeface="+mj-lt"/>
              </a:rPr>
              <a:t>.</a:t>
            </a:r>
            <a:r>
              <a:rPr lang="en-US" sz="3200" b="0" i="1" dirty="0">
                <a:solidFill>
                  <a:srgbClr val="FF0000"/>
                </a:solidFill>
                <a:effectLst/>
                <a:highlight>
                  <a:srgbClr val="FFFFFF"/>
                </a:highlight>
                <a:latin typeface="+mj-lt"/>
              </a:rPr>
              <a:t>"</a:t>
            </a:r>
            <a:endParaRPr lang="en-US" sz="3200" dirty="0">
              <a:solidFill>
                <a:srgbClr val="FF0000"/>
              </a:solidFill>
              <a:latin typeface="+mj-lt"/>
            </a:endParaRPr>
          </a:p>
        </p:txBody>
      </p:sp>
      <p:sp>
        <p:nvSpPr>
          <p:cNvPr id="32" name="TextBox 31">
            <a:extLst>
              <a:ext uri="{FF2B5EF4-FFF2-40B4-BE49-F238E27FC236}">
                <a16:creationId xmlns:a16="http://schemas.microsoft.com/office/drawing/2014/main" id="{6CDEDE8F-ED49-97B3-277D-F56EDB88C103}"/>
              </a:ext>
            </a:extLst>
          </p:cNvPr>
          <p:cNvSpPr txBox="1"/>
          <p:nvPr/>
        </p:nvSpPr>
        <p:spPr>
          <a:xfrm>
            <a:off x="6758247" y="2890391"/>
            <a:ext cx="3986784" cy="1077218"/>
          </a:xfrm>
          <a:prstGeom prst="rect">
            <a:avLst/>
          </a:prstGeom>
          <a:noFill/>
          <a:ln>
            <a:noFill/>
          </a:ln>
        </p:spPr>
        <p:txBody>
          <a:bodyPr wrap="square" rtlCol="0">
            <a:spAutoFit/>
          </a:bodyPr>
          <a:lstStyle/>
          <a:p>
            <a:r>
              <a:rPr lang="en-US" sz="3200" b="0" i="1" dirty="0">
                <a:solidFill>
                  <a:srgbClr val="FF0000"/>
                </a:solidFill>
                <a:effectLst/>
                <a:highlight>
                  <a:srgbClr val="FFFFFF"/>
                </a:highlight>
                <a:latin typeface="+mj-lt"/>
              </a:rPr>
              <a:t>“</a:t>
            </a:r>
            <a:r>
              <a:rPr lang="en-US" b="0" i="1" dirty="0">
                <a:solidFill>
                  <a:srgbClr val="0D0D0D"/>
                </a:solidFill>
                <a:effectLst/>
                <a:highlight>
                  <a:srgbClr val="FFFFFF"/>
                </a:highlight>
                <a:latin typeface="+mj-lt"/>
              </a:rPr>
              <a:t>Doctor </a:t>
            </a:r>
            <a:r>
              <a:rPr lang="en-US" sz="1800" i="1" dirty="0">
                <a:effectLst/>
                <a:latin typeface="+mj-lt"/>
                <a:ea typeface="Aptos" panose="020B0004020202020204" pitchFamily="34" charset="0"/>
                <a:cs typeface="Times New Roman" panose="02020603050405020304" pitchFamily="18" charset="0"/>
              </a:rPr>
              <a:t>was a nine-month long hauler. So, she already knew the answers</a:t>
            </a:r>
            <a:r>
              <a:rPr lang="en-US" b="0" i="1" dirty="0">
                <a:solidFill>
                  <a:srgbClr val="0D0D0D"/>
                </a:solidFill>
                <a:effectLst/>
                <a:highlight>
                  <a:srgbClr val="FFFFFF"/>
                </a:highlight>
                <a:latin typeface="+mj-lt"/>
              </a:rPr>
              <a:t>.</a:t>
            </a:r>
            <a:r>
              <a:rPr lang="en-US" sz="3200" b="0" i="1" dirty="0">
                <a:solidFill>
                  <a:srgbClr val="FF0000"/>
                </a:solidFill>
                <a:effectLst/>
                <a:highlight>
                  <a:srgbClr val="FFFFFF"/>
                </a:highlight>
                <a:latin typeface="+mj-lt"/>
              </a:rPr>
              <a:t>”</a:t>
            </a:r>
            <a:endParaRPr lang="en-US" sz="3200" dirty="0">
              <a:solidFill>
                <a:srgbClr val="FF0000"/>
              </a:solidFill>
              <a:latin typeface="+mj-lt"/>
            </a:endParaRPr>
          </a:p>
        </p:txBody>
      </p:sp>
    </p:spTree>
    <p:extLst>
      <p:ext uri="{BB962C8B-B14F-4D97-AF65-F5344CB8AC3E}">
        <p14:creationId xmlns:p14="http://schemas.microsoft.com/office/powerpoint/2010/main" val="305001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581891"/>
            <a:ext cx="9678573"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RQ1 - Experiences with the healthcare system</a:t>
            </a:r>
            <a:br>
              <a:rPr lang="en-US" sz="3600" b="0" i="0" u="none" strike="noStrike" baseline="0" dirty="0">
                <a:ea typeface="Source Sans Pro" panose="020B0503030403020204" pitchFamily="34" charset="0"/>
              </a:rPr>
            </a:br>
            <a:r>
              <a:rPr lang="en-US" sz="2400" b="1" dirty="0">
                <a:latin typeface="+mj-lt"/>
              </a:rPr>
              <a:t>Major Theme #3 – There were limited treatment options</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784764"/>
            <a:ext cx="10515600" cy="3898607"/>
          </a:xfrm>
        </p:spPr>
        <p:txBody>
          <a:bodyPr>
            <a:noAutofit/>
          </a:bodyPr>
          <a:lstStyle/>
          <a:p>
            <a:pPr>
              <a:lnSpc>
                <a:spcPct val="150000"/>
              </a:lnSpc>
            </a:pPr>
            <a:r>
              <a:rPr lang="en-US" sz="2400" dirty="0">
                <a:latin typeface="+mj-lt"/>
              </a:rPr>
              <a:t>The healthcare provider recommended at-home treatment options. </a:t>
            </a:r>
          </a:p>
          <a:p>
            <a:pPr>
              <a:lnSpc>
                <a:spcPct val="150000"/>
              </a:lnSpc>
            </a:pPr>
            <a:r>
              <a:rPr lang="en-US" sz="2400" dirty="0">
                <a:latin typeface="+mj-lt"/>
              </a:rPr>
              <a:t>Treatment comprised of taking vitamins and supplements. </a:t>
            </a:r>
          </a:p>
          <a:p>
            <a:pPr>
              <a:lnSpc>
                <a:spcPct val="150000"/>
              </a:lnSpc>
            </a:pPr>
            <a:endParaRPr lang="en-US" sz="2400" dirty="0">
              <a:latin typeface="+mj-lt"/>
            </a:endParaRPr>
          </a:p>
          <a:p>
            <a:pPr>
              <a:lnSpc>
                <a:spcPct val="150000"/>
              </a:lnSpc>
            </a:pPr>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14</a:t>
            </a:fld>
            <a:endParaRPr lang="en-US"/>
          </a:p>
        </p:txBody>
      </p:sp>
    </p:spTree>
    <p:extLst>
      <p:ext uri="{BB962C8B-B14F-4D97-AF65-F5344CB8AC3E}">
        <p14:creationId xmlns:p14="http://schemas.microsoft.com/office/powerpoint/2010/main" val="2331737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674687"/>
            <a:ext cx="10840117"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#1 – </a:t>
            </a:r>
            <a:r>
              <a:rPr lang="en-US" sz="2400" b="1" dirty="0"/>
              <a:t>There are organizational barriers to maintaining employment</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992583"/>
            <a:ext cx="10515600" cy="3690788"/>
          </a:xfrm>
        </p:spPr>
        <p:txBody>
          <a:bodyPr>
            <a:noAutofit/>
          </a:bodyPr>
          <a:lstStyle/>
          <a:p>
            <a:pPr>
              <a:lnSpc>
                <a:spcPct val="150000"/>
              </a:lnSpc>
            </a:pPr>
            <a:r>
              <a:rPr lang="en-US" sz="2400" b="0" i="0" dirty="0">
                <a:solidFill>
                  <a:srgbClr val="0D0D0D"/>
                </a:solidFill>
                <a:effectLst/>
                <a:highlight>
                  <a:srgbClr val="FFFFFF"/>
                </a:highlight>
                <a:latin typeface="+mj-lt"/>
              </a:rPr>
              <a:t>Patients faced a negative attitude from coworkers, which made their situation more challenging</a:t>
            </a:r>
            <a:r>
              <a:rPr lang="en-US" sz="2400" dirty="0">
                <a:latin typeface="+mj-lt"/>
              </a:rPr>
              <a:t>. </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It was challenging for patients to work in person due to their health conditions.</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It was challenging for patients to navigate work due to their health conditions.</a:t>
            </a:r>
            <a:endParaRPr lang="en-US" sz="2400" dirty="0">
              <a:latin typeface="+mj-lt"/>
            </a:endParaRPr>
          </a:p>
          <a:p>
            <a:endParaRPr lang="en-US" sz="2400" dirty="0">
              <a:latin typeface="+mj-lt"/>
            </a:endParaRPr>
          </a:p>
          <a:p>
            <a:endParaRPr lang="en-US" sz="2000" dirty="0">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15</a:t>
            </a:fld>
            <a:endParaRPr lang="en-US"/>
          </a:p>
        </p:txBody>
      </p:sp>
    </p:spTree>
    <p:extLst>
      <p:ext uri="{BB962C8B-B14F-4D97-AF65-F5344CB8AC3E}">
        <p14:creationId xmlns:p14="http://schemas.microsoft.com/office/powerpoint/2010/main" val="1443883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6D29CA8-C50F-F595-D0D9-A1DEBDDCBEDC}"/>
              </a:ext>
            </a:extLst>
          </p:cNvPr>
          <p:cNvSpPr>
            <a:spLocks noGrp="1"/>
          </p:cNvSpPr>
          <p:nvPr>
            <p:ph type="title"/>
          </p:nvPr>
        </p:nvSpPr>
        <p:spPr>
          <a:xfrm>
            <a:off x="963957" y="1264344"/>
            <a:ext cx="10798554"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700" b="1" dirty="0">
                <a:latin typeface="+mj-lt"/>
              </a:rPr>
              <a:t>Major Theme #1 – </a:t>
            </a:r>
            <a:r>
              <a:rPr lang="en-US" sz="2700" b="1" dirty="0"/>
              <a:t>There are organizational barriers to maintaining employment - Quotes</a:t>
            </a:r>
            <a:endParaRPr lang="en-US" sz="2700" dirty="0">
              <a:ea typeface="Source Sans Pro" panose="020B0503030403020204" pitchFamily="34" charset="0"/>
            </a:endParaRPr>
          </a:p>
        </p:txBody>
      </p:sp>
      <p:sp>
        <p:nvSpPr>
          <p:cNvPr id="11" name="TextBox 10">
            <a:extLst>
              <a:ext uri="{FF2B5EF4-FFF2-40B4-BE49-F238E27FC236}">
                <a16:creationId xmlns:a16="http://schemas.microsoft.com/office/drawing/2014/main" id="{F4720C1B-B478-6361-D2A0-C623F0EDF36A}"/>
              </a:ext>
            </a:extLst>
          </p:cNvPr>
          <p:cNvSpPr txBox="1"/>
          <p:nvPr/>
        </p:nvSpPr>
        <p:spPr>
          <a:xfrm>
            <a:off x="1386649" y="3181611"/>
            <a:ext cx="3986784" cy="1077218"/>
          </a:xfrm>
          <a:prstGeom prst="rect">
            <a:avLst/>
          </a:prstGeom>
          <a:noFill/>
        </p:spPr>
        <p:txBody>
          <a:bodyPr wrap="square">
            <a:spAutoFit/>
          </a:bodyPr>
          <a:lstStyle/>
          <a:p>
            <a:r>
              <a:rPr lang="en-US" sz="3200" dirty="0">
                <a:solidFill>
                  <a:srgbClr val="FF0000"/>
                </a:solidFill>
                <a:effectLst/>
                <a:latin typeface="+mj-lt"/>
                <a:ea typeface="Aptos" panose="020B0004020202020204" pitchFamily="34" charset="0"/>
                <a:cs typeface="Times New Roman" panose="02020603050405020304" pitchFamily="18" charset="0"/>
              </a:rPr>
              <a:t>“</a:t>
            </a:r>
            <a:r>
              <a:rPr lang="en-US" i="1" dirty="0">
                <a:effectLst/>
                <a:latin typeface="+mj-lt"/>
                <a:ea typeface="Aptos" panose="020B0004020202020204" pitchFamily="34" charset="0"/>
                <a:cs typeface="Times New Roman" panose="02020603050405020304" pitchFamily="18" charset="0"/>
              </a:rPr>
              <a:t>People say that it's like a made-up medical condition</a:t>
            </a:r>
            <a:r>
              <a:rPr lang="en-US" sz="3200" dirty="0">
                <a:solidFill>
                  <a:srgbClr val="FF0000"/>
                </a:solidFill>
                <a:effectLst/>
                <a:latin typeface="+mj-lt"/>
                <a:ea typeface="Aptos" panose="020B0004020202020204" pitchFamily="34" charset="0"/>
                <a:cs typeface="Times New Roman" panose="02020603050405020304" pitchFamily="18" charset="0"/>
              </a:rPr>
              <a:t>”</a:t>
            </a:r>
            <a:endParaRPr lang="en-US" sz="3200" dirty="0">
              <a:solidFill>
                <a:srgbClr val="FF0000"/>
              </a:solidFill>
              <a:latin typeface="+mj-lt"/>
            </a:endParaRPr>
          </a:p>
        </p:txBody>
      </p:sp>
      <p:sp>
        <p:nvSpPr>
          <p:cNvPr id="2" name="TextBox 1">
            <a:extLst>
              <a:ext uri="{FF2B5EF4-FFF2-40B4-BE49-F238E27FC236}">
                <a16:creationId xmlns:a16="http://schemas.microsoft.com/office/drawing/2014/main" id="{6C29FA29-5009-C484-60BD-6CCA9F387E5C}"/>
              </a:ext>
            </a:extLst>
          </p:cNvPr>
          <p:cNvSpPr txBox="1"/>
          <p:nvPr/>
        </p:nvSpPr>
        <p:spPr>
          <a:xfrm>
            <a:off x="6781609" y="3181611"/>
            <a:ext cx="3986784" cy="1631216"/>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effectLst/>
                <a:latin typeface="+mj-lt"/>
                <a:ea typeface="Aptos" panose="020B0004020202020204" pitchFamily="34" charset="0"/>
                <a:cs typeface="Times New Roman" panose="02020603050405020304" pitchFamily="18" charset="0"/>
              </a:rPr>
              <a:t>No one in my workplace or even I think my company that I know of has been diagnosed or openly sharing that they've been diagnosed with long COVID</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
        <p:nvSpPr>
          <p:cNvPr id="3" name="TextBox 2">
            <a:extLst>
              <a:ext uri="{FF2B5EF4-FFF2-40B4-BE49-F238E27FC236}">
                <a16:creationId xmlns:a16="http://schemas.microsoft.com/office/drawing/2014/main" id="{5F30C07F-5B9E-BCC6-298B-79CA0AD6E2DD}"/>
              </a:ext>
            </a:extLst>
          </p:cNvPr>
          <p:cNvSpPr txBox="1"/>
          <p:nvPr/>
        </p:nvSpPr>
        <p:spPr>
          <a:xfrm>
            <a:off x="4206517" y="5098243"/>
            <a:ext cx="3986784" cy="1077218"/>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effectLst/>
                <a:latin typeface="+mj-lt"/>
                <a:ea typeface="Aptos" panose="020B0004020202020204" pitchFamily="34" charset="0"/>
                <a:cs typeface="Times New Roman" panose="02020603050405020304" pitchFamily="18" charset="0"/>
              </a:rPr>
              <a:t>So my manager, my workplace was not very understanding</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Tree>
    <p:extLst>
      <p:ext uri="{BB962C8B-B14F-4D97-AF65-F5344CB8AC3E}">
        <p14:creationId xmlns:p14="http://schemas.microsoft.com/office/powerpoint/2010/main" val="423197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592282"/>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#2 – </a:t>
            </a:r>
            <a:r>
              <a:rPr lang="en-US" sz="2400" b="1" dirty="0"/>
              <a:t>Long COVID impacted patients’ careers</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521617"/>
            <a:ext cx="10515600" cy="4161754"/>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Some individuals were laid off.</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Some individuals</a:t>
            </a:r>
            <a:r>
              <a:rPr lang="en-US" sz="2400" b="0" i="0" dirty="0">
                <a:solidFill>
                  <a:srgbClr val="0D0D0D"/>
                </a:solidFill>
                <a:effectLst/>
                <a:highlight>
                  <a:srgbClr val="FFFFFF"/>
                </a:highlight>
                <a:latin typeface="+mj-lt"/>
              </a:rPr>
              <a:t> had their responsibilities reduced.</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Many individuals experienced scale or pay cuts.</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Symptoms made it challenging to manage both personal and professional responsibilities and therefore impacted individuals’ work-life balance. </a:t>
            </a:r>
            <a:endParaRPr lang="en-US" sz="2400" dirty="0">
              <a:latin typeface="+mj-lt"/>
            </a:endParaRPr>
          </a:p>
          <a:p>
            <a:endParaRPr lang="en-US" sz="2000" dirty="0">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17</a:t>
            </a:fld>
            <a:endParaRPr lang="en-US"/>
          </a:p>
        </p:txBody>
      </p:sp>
    </p:spTree>
    <p:extLst>
      <p:ext uri="{BB962C8B-B14F-4D97-AF65-F5344CB8AC3E}">
        <p14:creationId xmlns:p14="http://schemas.microsoft.com/office/powerpoint/2010/main" val="2044661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45EDF69-F0EA-65AD-0C6C-C3853495B5D5}"/>
              </a:ext>
            </a:extLst>
          </p:cNvPr>
          <p:cNvSpPr>
            <a:spLocks noGrp="1"/>
          </p:cNvSpPr>
          <p:nvPr>
            <p:ph type="title"/>
          </p:nvPr>
        </p:nvSpPr>
        <p:spPr>
          <a:xfrm>
            <a:off x="911469" y="561109"/>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700" b="1" dirty="0">
                <a:latin typeface="+mj-lt"/>
              </a:rPr>
              <a:t>Major Theme #2 – </a:t>
            </a:r>
            <a:r>
              <a:rPr lang="en-US" sz="2700" b="1" dirty="0"/>
              <a:t>Long COVID impacted patients’ careers - Quotes</a:t>
            </a:r>
            <a:endParaRPr lang="en-US" sz="2700" dirty="0">
              <a:ea typeface="Source Sans Pro" panose="020B0503030403020204" pitchFamily="34" charset="0"/>
            </a:endParaRPr>
          </a:p>
        </p:txBody>
      </p:sp>
      <p:sp>
        <p:nvSpPr>
          <p:cNvPr id="11" name="TextBox 10">
            <a:extLst>
              <a:ext uri="{FF2B5EF4-FFF2-40B4-BE49-F238E27FC236}">
                <a16:creationId xmlns:a16="http://schemas.microsoft.com/office/drawing/2014/main" id="{F4720C1B-B478-6361-D2A0-C623F0EDF36A}"/>
              </a:ext>
            </a:extLst>
          </p:cNvPr>
          <p:cNvSpPr txBox="1"/>
          <p:nvPr/>
        </p:nvSpPr>
        <p:spPr>
          <a:xfrm>
            <a:off x="1373678" y="2844225"/>
            <a:ext cx="3986784" cy="584775"/>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They laid me off. They let me go</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
        <p:nvSpPr>
          <p:cNvPr id="2" name="TextBox 1">
            <a:extLst>
              <a:ext uri="{FF2B5EF4-FFF2-40B4-BE49-F238E27FC236}">
                <a16:creationId xmlns:a16="http://schemas.microsoft.com/office/drawing/2014/main" id="{6C29FA29-5009-C484-60BD-6CCA9F387E5C}"/>
              </a:ext>
            </a:extLst>
          </p:cNvPr>
          <p:cNvSpPr txBox="1"/>
          <p:nvPr/>
        </p:nvSpPr>
        <p:spPr>
          <a:xfrm>
            <a:off x="6768638" y="2844225"/>
            <a:ext cx="3986784" cy="584775"/>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I probably would have been fired. </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
        <p:nvSpPr>
          <p:cNvPr id="3" name="TextBox 2">
            <a:extLst>
              <a:ext uri="{FF2B5EF4-FFF2-40B4-BE49-F238E27FC236}">
                <a16:creationId xmlns:a16="http://schemas.microsoft.com/office/drawing/2014/main" id="{5F30C07F-5B9E-BCC6-298B-79CA0AD6E2DD}"/>
              </a:ext>
            </a:extLst>
          </p:cNvPr>
          <p:cNvSpPr txBox="1"/>
          <p:nvPr/>
        </p:nvSpPr>
        <p:spPr>
          <a:xfrm>
            <a:off x="4102608" y="3965863"/>
            <a:ext cx="3986784" cy="2185214"/>
          </a:xfrm>
          <a:prstGeom prst="rect">
            <a:avLst/>
          </a:prstGeom>
          <a:noFill/>
        </p:spPr>
        <p:txBody>
          <a:bodyPr wrap="square">
            <a:spAutoFit/>
          </a:bodyPr>
          <a:lstStyle/>
          <a:p>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We changed my hours to 30 hours a week. They allowed me to transfer into a position that didn't have that requirement to work in-person. But it lowered my scale and obviously my pay</a:t>
            </a:r>
            <a:r>
              <a:rPr lang="en-US" sz="3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dirty="0">
              <a:solidFill>
                <a:srgbClr val="FF0000"/>
              </a:solidFill>
            </a:endParaRPr>
          </a:p>
        </p:txBody>
      </p:sp>
    </p:spTree>
    <p:extLst>
      <p:ext uri="{BB962C8B-B14F-4D97-AF65-F5344CB8AC3E}">
        <p14:creationId xmlns:p14="http://schemas.microsoft.com/office/powerpoint/2010/main" val="2747079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11469" y="706581"/>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#3 – </a:t>
            </a:r>
            <a:r>
              <a:rPr lang="en-US" sz="2400" b="1" dirty="0"/>
              <a:t>There was a negative impact on work tasks</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649682"/>
            <a:ext cx="10515600" cy="4033689"/>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Routine tasks required more focus and concentration.</a:t>
            </a:r>
            <a:endParaRPr lang="en-US" sz="2400" dirty="0">
              <a:latin typeface="+mj-lt"/>
            </a:endParaRPr>
          </a:p>
          <a:p>
            <a:pPr>
              <a:lnSpc>
                <a:spcPct val="150000"/>
              </a:lnSpc>
            </a:pPr>
            <a:r>
              <a:rPr lang="en-US" sz="2400" dirty="0">
                <a:latin typeface="+mj-lt"/>
              </a:rPr>
              <a:t>Individuals reported a loss in productivity due to the lingering effects of Long COVID.</a:t>
            </a:r>
          </a:p>
          <a:p>
            <a:pPr>
              <a:lnSpc>
                <a:spcPct val="150000"/>
              </a:lnSpc>
            </a:pPr>
            <a:r>
              <a:rPr lang="en-US" sz="2400" dirty="0">
                <a:solidFill>
                  <a:srgbClr val="0D0D0D"/>
                </a:solidFill>
                <a:highlight>
                  <a:srgbClr val="FFFFFF"/>
                </a:highlight>
                <a:latin typeface="+mj-lt"/>
              </a:rPr>
              <a:t>Individuals</a:t>
            </a:r>
            <a:r>
              <a:rPr lang="en-US" sz="2400" b="0" i="0" dirty="0">
                <a:solidFill>
                  <a:srgbClr val="0D0D0D"/>
                </a:solidFill>
                <a:effectLst/>
                <a:highlight>
                  <a:srgbClr val="FFFFFF"/>
                </a:highlight>
                <a:latin typeface="+mj-lt"/>
              </a:rPr>
              <a:t> were unable to multitask.</a:t>
            </a:r>
          </a:p>
          <a:p>
            <a:pPr>
              <a:lnSpc>
                <a:spcPct val="150000"/>
              </a:lnSpc>
            </a:pPr>
            <a:endParaRPr lang="en-US" sz="2400" b="0" i="0" dirty="0">
              <a:solidFill>
                <a:srgbClr val="0D0D0D"/>
              </a:solidFill>
              <a:effectLst/>
              <a:highlight>
                <a:srgbClr val="FFFFFF"/>
              </a:highlight>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19</a:t>
            </a:fld>
            <a:endParaRPr lang="en-US"/>
          </a:p>
        </p:txBody>
      </p:sp>
    </p:spTree>
    <p:extLst>
      <p:ext uri="{BB962C8B-B14F-4D97-AF65-F5344CB8AC3E}">
        <p14:creationId xmlns:p14="http://schemas.microsoft.com/office/powerpoint/2010/main" val="72743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4999E-BD5B-C66C-C9BA-D82B075B2189}"/>
              </a:ext>
            </a:extLst>
          </p:cNvPr>
          <p:cNvSpPr>
            <a:spLocks noGrp="1"/>
          </p:cNvSpPr>
          <p:nvPr>
            <p:ph type="title"/>
          </p:nvPr>
        </p:nvSpPr>
        <p:spPr>
          <a:xfrm>
            <a:off x="838200" y="18255"/>
            <a:ext cx="10515600" cy="1325563"/>
          </a:xfrm>
        </p:spPr>
        <p:txBody>
          <a:bodyPr/>
          <a:lstStyle/>
          <a:p>
            <a:r>
              <a:rPr lang="en-US" dirty="0"/>
              <a:t>Background</a:t>
            </a:r>
          </a:p>
        </p:txBody>
      </p:sp>
      <p:sp>
        <p:nvSpPr>
          <p:cNvPr id="3" name="Content Placeholder 2">
            <a:extLst>
              <a:ext uri="{FF2B5EF4-FFF2-40B4-BE49-F238E27FC236}">
                <a16:creationId xmlns:a16="http://schemas.microsoft.com/office/drawing/2014/main" id="{FC4CD2FD-23AE-30C7-AA6C-68889CFE632D}"/>
              </a:ext>
            </a:extLst>
          </p:cNvPr>
          <p:cNvSpPr>
            <a:spLocks noGrp="1"/>
          </p:cNvSpPr>
          <p:nvPr>
            <p:ph idx="1"/>
          </p:nvPr>
        </p:nvSpPr>
        <p:spPr>
          <a:xfrm>
            <a:off x="838200" y="1065969"/>
            <a:ext cx="10515600" cy="5573982"/>
          </a:xfrm>
        </p:spPr>
        <p:txBody>
          <a:bodyPr>
            <a:noAutofit/>
          </a:bodyPr>
          <a:lstStyle/>
          <a:p>
            <a:pPr>
              <a:lnSpc>
                <a:spcPct val="150000"/>
              </a:lnSpc>
            </a:pPr>
            <a:r>
              <a:rPr lang="en-US" sz="2400" dirty="0">
                <a:effectLst/>
                <a:latin typeface="+mj-lt"/>
                <a:ea typeface="Aptos" panose="020B0004020202020204" pitchFamily="34" charset="0"/>
              </a:rPr>
              <a:t>In 2023, around 13.4% of civilians in the United States experienced a disability (Thomas, Paul, Bach and Houtenville, 2024). </a:t>
            </a:r>
          </a:p>
          <a:p>
            <a:pPr>
              <a:lnSpc>
                <a:spcPct val="150000"/>
              </a:lnSpc>
            </a:pPr>
            <a:r>
              <a:rPr lang="en-US" sz="2400" dirty="0">
                <a:effectLst/>
                <a:latin typeface="+mj-lt"/>
                <a:ea typeface="Aptos" panose="020B0004020202020204" pitchFamily="34" charset="0"/>
              </a:rPr>
              <a:t>People with disabilities have risk factors that increase the likelihood of having COVID </a:t>
            </a:r>
            <a:r>
              <a:rPr lang="en-US" sz="2400" dirty="0">
                <a:latin typeface="+mj-lt"/>
                <a:ea typeface="Aptos" panose="020B0004020202020204" pitchFamily="34" charset="0"/>
              </a:rPr>
              <a:t>(Centers for Disease Control and Prevention, 2023)</a:t>
            </a:r>
            <a:r>
              <a:rPr lang="en-US" sz="2400" dirty="0">
                <a:effectLst/>
                <a:latin typeface="+mj-lt"/>
                <a:ea typeface="Aptos" panose="020B0004020202020204" pitchFamily="34" charset="0"/>
              </a:rPr>
              <a:t>.</a:t>
            </a:r>
            <a:endParaRPr lang="en-US" sz="2400" dirty="0">
              <a:latin typeface="+mj-lt"/>
              <a:ea typeface="Aptos" panose="020B0004020202020204" pitchFamily="34" charset="0"/>
            </a:endParaRPr>
          </a:p>
          <a:p>
            <a:pPr>
              <a:lnSpc>
                <a:spcPct val="150000"/>
              </a:lnSpc>
            </a:pPr>
            <a:r>
              <a:rPr lang="en-US" sz="2400" kern="100" dirty="0">
                <a:effectLst/>
                <a:latin typeface="+mj-lt"/>
                <a:ea typeface="Aptos" panose="020B0004020202020204" pitchFamily="34" charset="0"/>
                <a:cs typeface="Times New Roman" panose="02020603050405020304" pitchFamily="18" charset="0"/>
              </a:rPr>
              <a:t>Beyond the pandemic, a new concern is arising – Long COVID.</a:t>
            </a:r>
          </a:p>
          <a:p>
            <a:pPr>
              <a:lnSpc>
                <a:spcPct val="150000"/>
              </a:lnSpc>
            </a:pPr>
            <a:r>
              <a:rPr lang="en-US" sz="2400" dirty="0">
                <a:effectLst/>
                <a:latin typeface="+mj-lt"/>
                <a:ea typeface="Aptos" panose="020B0004020202020204" pitchFamily="34" charset="0"/>
              </a:rPr>
              <a:t>While there is no agreed-upon definition of Long COVID (National Academies of Science, 2023), its symptoms are expected to continue weeks after the initial infection. </a:t>
            </a:r>
          </a:p>
          <a:p>
            <a:endParaRPr lang="en-US" sz="2400" dirty="0">
              <a:latin typeface="+mj-lt"/>
            </a:endParaRPr>
          </a:p>
        </p:txBody>
      </p:sp>
    </p:spTree>
    <p:extLst>
      <p:ext uri="{BB962C8B-B14F-4D97-AF65-F5344CB8AC3E}">
        <p14:creationId xmlns:p14="http://schemas.microsoft.com/office/powerpoint/2010/main" val="4135748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712F511-7F77-2492-3724-C51A140233B9}"/>
              </a:ext>
            </a:extLst>
          </p:cNvPr>
          <p:cNvSpPr>
            <a:spLocks noGrp="1"/>
          </p:cNvSpPr>
          <p:nvPr>
            <p:ph type="title"/>
          </p:nvPr>
        </p:nvSpPr>
        <p:spPr>
          <a:xfrm>
            <a:off x="984206" y="685801"/>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700" b="1" dirty="0">
                <a:latin typeface="+mj-lt"/>
              </a:rPr>
              <a:t>Major Theme #</a:t>
            </a:r>
            <a:r>
              <a:rPr lang="en-US" sz="2700" b="1" dirty="0"/>
              <a:t>4</a:t>
            </a:r>
            <a:r>
              <a:rPr lang="en-US" sz="2700" b="1" dirty="0">
                <a:latin typeface="+mj-lt"/>
              </a:rPr>
              <a:t> – </a:t>
            </a:r>
            <a:r>
              <a:rPr lang="en-US" sz="2700" b="1" dirty="0"/>
              <a:t>There was a negative impact on work tasks - Quotes</a:t>
            </a:r>
            <a:endParaRPr lang="en-US" sz="2700" dirty="0">
              <a:ea typeface="Source Sans Pro" panose="020B0503030403020204" pitchFamily="34" charset="0"/>
            </a:endParaRPr>
          </a:p>
        </p:txBody>
      </p:sp>
      <p:sp>
        <p:nvSpPr>
          <p:cNvPr id="11" name="TextBox 10">
            <a:extLst>
              <a:ext uri="{FF2B5EF4-FFF2-40B4-BE49-F238E27FC236}">
                <a16:creationId xmlns:a16="http://schemas.microsoft.com/office/drawing/2014/main" id="{F4720C1B-B478-6361-D2A0-C623F0EDF36A}"/>
              </a:ext>
            </a:extLst>
          </p:cNvPr>
          <p:cNvSpPr txBox="1"/>
          <p:nvPr/>
        </p:nvSpPr>
        <p:spPr>
          <a:xfrm>
            <a:off x="1300941" y="3036223"/>
            <a:ext cx="3986784" cy="584775"/>
          </a:xfrm>
          <a:prstGeom prst="rect">
            <a:avLst/>
          </a:prstGeom>
          <a:noFill/>
        </p:spPr>
        <p:txBody>
          <a:bodyPr wrap="square">
            <a:spAutoFit/>
          </a:bodyPr>
          <a:lstStyle/>
          <a:p>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My productivity has gone down.</a:t>
            </a:r>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i="1" dirty="0">
              <a:solidFill>
                <a:srgbClr val="FF0000"/>
              </a:solidFill>
            </a:endParaRPr>
          </a:p>
        </p:txBody>
      </p:sp>
      <p:sp>
        <p:nvSpPr>
          <p:cNvPr id="2" name="TextBox 1">
            <a:extLst>
              <a:ext uri="{FF2B5EF4-FFF2-40B4-BE49-F238E27FC236}">
                <a16:creationId xmlns:a16="http://schemas.microsoft.com/office/drawing/2014/main" id="{6C29FA29-5009-C484-60BD-6CCA9F387E5C}"/>
              </a:ext>
            </a:extLst>
          </p:cNvPr>
          <p:cNvSpPr txBox="1"/>
          <p:nvPr/>
        </p:nvSpPr>
        <p:spPr>
          <a:xfrm>
            <a:off x="6741621" y="3036223"/>
            <a:ext cx="3986784" cy="1631216"/>
          </a:xfrm>
          <a:prstGeom prst="rect">
            <a:avLst/>
          </a:prstGeom>
          <a:noFill/>
        </p:spPr>
        <p:txBody>
          <a:bodyPr wrap="square">
            <a:spAutoFit/>
          </a:bodyPr>
          <a:lstStyle/>
          <a:p>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r>
              <a:rPr lang="en-US" i="1" dirty="0"/>
              <a:t>I notice that things that used to just be really routine and mundane, I now actually have to put my full focus and concentration</a:t>
            </a:r>
            <a:r>
              <a:rPr lang="en-US" sz="3200"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n-US" sz="3200" i="1" dirty="0">
              <a:solidFill>
                <a:srgbClr val="FF0000"/>
              </a:solidFill>
            </a:endParaRPr>
          </a:p>
        </p:txBody>
      </p:sp>
    </p:spTree>
    <p:extLst>
      <p:ext uri="{BB962C8B-B14F-4D97-AF65-F5344CB8AC3E}">
        <p14:creationId xmlns:p14="http://schemas.microsoft.com/office/powerpoint/2010/main" val="3593166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405245"/>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RQ2 - Challenges and supports in the workplace</a:t>
            </a:r>
            <a:br>
              <a:rPr lang="en-US" sz="3600" b="0" i="0" u="none" strike="noStrike" baseline="0" dirty="0">
                <a:ea typeface="Source Sans Pro" panose="020B0503030403020204" pitchFamily="34" charset="0"/>
              </a:rPr>
            </a:br>
            <a:r>
              <a:rPr lang="en-US" sz="2400" b="1" dirty="0">
                <a:latin typeface="+mj-lt"/>
              </a:rPr>
              <a:t>Major Theme #4 – </a:t>
            </a:r>
            <a:r>
              <a:rPr lang="en-US" sz="2400" b="1" dirty="0"/>
              <a:t>There are supports and accommodations available</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410691"/>
            <a:ext cx="10515600" cy="4272680"/>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Remote work arrangements helped individuals to continue working while managing their symptoms.</a:t>
            </a:r>
          </a:p>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Patients needed reasonable accommodations, such as flexible arrival times at work, to better manage their health.</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Co-workers were supportive. </a:t>
            </a:r>
          </a:p>
          <a:p>
            <a:pPr>
              <a:lnSpc>
                <a:spcPct val="150000"/>
              </a:lnSpc>
            </a:pPr>
            <a:r>
              <a:rPr lang="en-US" sz="2400" b="0" i="0" dirty="0">
                <a:solidFill>
                  <a:srgbClr val="0D0D0D"/>
                </a:solidFill>
                <a:effectLst/>
                <a:highlight>
                  <a:srgbClr val="FFFFFF"/>
                </a:highlight>
                <a:latin typeface="+mj-lt"/>
              </a:rPr>
              <a:t>Many patients found that their employers were not accommodating to their needs.</a:t>
            </a:r>
          </a:p>
          <a:p>
            <a:pPr algn="l">
              <a:buFont typeface="Arial" panose="020B0604020202020204" pitchFamily="34" charset="0"/>
              <a:buChar char="•"/>
            </a:pPr>
            <a:endParaRPr lang="en-US" sz="2400" b="0" i="0" dirty="0">
              <a:solidFill>
                <a:srgbClr val="0D0D0D"/>
              </a:solidFill>
              <a:effectLst/>
              <a:highlight>
                <a:srgbClr val="FFFFFF"/>
              </a:highlight>
              <a:latin typeface="Söhne"/>
            </a:endParaRPr>
          </a:p>
          <a:p>
            <a:pPr algn="l">
              <a:buFont typeface="Arial" panose="020B0604020202020204" pitchFamily="34" charset="0"/>
              <a:buChar char="•"/>
            </a:pPr>
            <a:endParaRPr lang="en-US" sz="2400" b="0" i="0" dirty="0">
              <a:solidFill>
                <a:srgbClr val="0D0D0D"/>
              </a:solidFill>
              <a:effectLst/>
              <a:highlight>
                <a:srgbClr val="FFFFFF"/>
              </a:highlight>
              <a:latin typeface="Söhne"/>
            </a:endParaRPr>
          </a:p>
          <a:p>
            <a:pPr>
              <a:lnSpc>
                <a:spcPct val="150000"/>
              </a:lnSpc>
            </a:pPr>
            <a:endParaRPr lang="en-US" sz="2400" b="0" i="0" dirty="0">
              <a:solidFill>
                <a:srgbClr val="0D0D0D"/>
              </a:solidFill>
              <a:effectLst/>
              <a:highlight>
                <a:srgbClr val="FFFFFF"/>
              </a:highlight>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21</a:t>
            </a:fld>
            <a:endParaRPr lang="en-US"/>
          </a:p>
        </p:txBody>
      </p:sp>
    </p:spTree>
    <p:extLst>
      <p:ext uri="{BB962C8B-B14F-4D97-AF65-F5344CB8AC3E}">
        <p14:creationId xmlns:p14="http://schemas.microsoft.com/office/powerpoint/2010/main" val="418136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E8FA-3E14-5079-1452-E353DA653685}"/>
              </a:ext>
            </a:extLst>
          </p:cNvPr>
          <p:cNvSpPr>
            <a:spLocks noGrp="1"/>
          </p:cNvSpPr>
          <p:nvPr>
            <p:ph type="title"/>
          </p:nvPr>
        </p:nvSpPr>
        <p:spPr>
          <a:xfrm>
            <a:off x="1005519" y="557796"/>
            <a:ext cx="10580344"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a:t>
            </a:r>
            <a:r>
              <a:rPr lang="en-US" sz="4000" b="0" dirty="0">
                <a:ea typeface="Source Sans Pro" panose="020B0503030403020204" pitchFamily="34" charset="0"/>
              </a:rPr>
              <a:t>2</a:t>
            </a:r>
            <a:r>
              <a:rPr lang="en-US" sz="4000" b="0" i="0" u="none" strike="noStrike" baseline="0" dirty="0">
                <a:ea typeface="Source Sans Pro" panose="020B0503030403020204" pitchFamily="34" charset="0"/>
              </a:rPr>
              <a:t> - Challenges and supports in the workplace</a:t>
            </a:r>
            <a:br>
              <a:rPr lang="en-US" sz="3600" b="0" i="0" u="none" strike="noStrike" baseline="0" dirty="0">
                <a:ea typeface="Source Sans Pro" panose="020B0503030403020204" pitchFamily="34" charset="0"/>
              </a:rPr>
            </a:br>
            <a:r>
              <a:rPr lang="en-US" sz="2700" b="1" dirty="0">
                <a:latin typeface="+mj-lt"/>
              </a:rPr>
              <a:t>Major Theme #4 – </a:t>
            </a:r>
            <a:r>
              <a:rPr lang="en-US" sz="2700" b="1" dirty="0"/>
              <a:t>There are supports and accommodations available - Quotes</a:t>
            </a:r>
            <a:endParaRPr lang="en-US" sz="2700" dirty="0">
              <a:ea typeface="Source Sans Pro" panose="020B0503030403020204" pitchFamily="34" charset="0"/>
            </a:endParaRPr>
          </a:p>
        </p:txBody>
      </p:sp>
      <p:sp>
        <p:nvSpPr>
          <p:cNvPr id="5" name="TextBox 4">
            <a:extLst>
              <a:ext uri="{FF2B5EF4-FFF2-40B4-BE49-F238E27FC236}">
                <a16:creationId xmlns:a16="http://schemas.microsoft.com/office/drawing/2014/main" id="{D9122CE2-2134-65A1-96BE-DE573E4F05EE}"/>
              </a:ext>
            </a:extLst>
          </p:cNvPr>
          <p:cNvSpPr txBox="1"/>
          <p:nvPr/>
        </p:nvSpPr>
        <p:spPr>
          <a:xfrm>
            <a:off x="4091938" y="4114800"/>
            <a:ext cx="3986784" cy="2185214"/>
          </a:xfrm>
          <a:prstGeom prst="rect">
            <a:avLst/>
          </a:prstGeom>
          <a:noFill/>
        </p:spPr>
        <p:txBody>
          <a:bodyPr wrap="square">
            <a:spAutoFit/>
          </a:bodyPr>
          <a:lstStyle/>
          <a:p>
            <a:r>
              <a:rPr lang="en-US" sz="3200" i="1" dirty="0">
                <a:solidFill>
                  <a:srgbClr val="FF0000"/>
                </a:solidFill>
                <a:effectLst/>
                <a:ea typeface="Aptos" panose="020B0004020202020204" pitchFamily="34" charset="0"/>
                <a:cs typeface="Times New Roman" panose="02020603050405020304" pitchFamily="18" charset="0"/>
              </a:rPr>
              <a:t>“</a:t>
            </a:r>
            <a:r>
              <a:rPr lang="en-US" sz="1800" i="1" dirty="0">
                <a:effectLst/>
                <a:latin typeface="+mj-lt"/>
                <a:ea typeface="Aptos" panose="020B0004020202020204" pitchFamily="34" charset="0"/>
                <a:cs typeface="Times New Roman" panose="02020603050405020304" pitchFamily="18" charset="0"/>
              </a:rPr>
              <a:t>We had for several years a break room on my floor that had a couch in it, but then it had to be turned into a fly room for research and the couch went away. I would have started coming back sooner if there was something like that.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
        <p:nvSpPr>
          <p:cNvPr id="6" name="TextBox 5">
            <a:extLst>
              <a:ext uri="{FF2B5EF4-FFF2-40B4-BE49-F238E27FC236}">
                <a16:creationId xmlns:a16="http://schemas.microsoft.com/office/drawing/2014/main" id="{04F6D104-6812-F93A-BB75-E780C39DAE75}"/>
              </a:ext>
            </a:extLst>
          </p:cNvPr>
          <p:cNvSpPr txBox="1"/>
          <p:nvPr/>
        </p:nvSpPr>
        <p:spPr>
          <a:xfrm>
            <a:off x="6675120" y="2475115"/>
            <a:ext cx="3986784" cy="1354217"/>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sz="1800" b="0" i="1" u="none" strike="noStrike" baseline="0" dirty="0">
                <a:latin typeface="+mj-lt"/>
              </a:rPr>
              <a:t>I actually ended up switching jobs as a result of their unwillingness to work with me</a:t>
            </a:r>
            <a:r>
              <a:rPr lang="en-US" sz="1800" i="1" dirty="0">
                <a:effectLst/>
                <a:latin typeface="+mj-lt"/>
                <a:ea typeface="Aptos" panose="020B0004020202020204" pitchFamily="34" charset="0"/>
                <a:cs typeface="Times New Roman" panose="02020603050405020304" pitchFamily="18" charset="0"/>
              </a:rPr>
              <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
        <p:nvSpPr>
          <p:cNvPr id="8" name="TextBox 7">
            <a:extLst>
              <a:ext uri="{FF2B5EF4-FFF2-40B4-BE49-F238E27FC236}">
                <a16:creationId xmlns:a16="http://schemas.microsoft.com/office/drawing/2014/main" id="{B48F9330-15D2-9692-576E-495B5652A646}"/>
              </a:ext>
            </a:extLst>
          </p:cNvPr>
          <p:cNvSpPr txBox="1"/>
          <p:nvPr/>
        </p:nvSpPr>
        <p:spPr>
          <a:xfrm>
            <a:off x="1280160" y="2475115"/>
            <a:ext cx="3986784" cy="1354217"/>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sz="1800" b="0" i="1" u="none" strike="noStrike" baseline="0" dirty="0">
                <a:latin typeface="+mj-lt"/>
              </a:rPr>
              <a:t>if I was fatigued I was able to rest. I was able to work you know, through it because I was home</a:t>
            </a:r>
            <a:r>
              <a:rPr lang="en-US" sz="1800" i="1" dirty="0">
                <a:effectLst/>
                <a:latin typeface="+mj-lt"/>
                <a:ea typeface="Aptos" panose="020B0004020202020204" pitchFamily="34" charset="0"/>
                <a:cs typeface="Times New Roman" panose="02020603050405020304" pitchFamily="18" charset="0"/>
              </a:rPr>
              <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Tree>
    <p:extLst>
      <p:ext uri="{BB962C8B-B14F-4D97-AF65-F5344CB8AC3E}">
        <p14:creationId xmlns:p14="http://schemas.microsoft.com/office/powerpoint/2010/main" val="4230060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28CE12C-6A23-4D26-5F1F-A212FCB11B4B}"/>
              </a:ext>
            </a:extLst>
          </p:cNvPr>
          <p:cNvSpPr>
            <a:spLocks noGrp="1"/>
          </p:cNvSpPr>
          <p:nvPr>
            <p:ph type="title"/>
          </p:nvPr>
        </p:nvSpPr>
        <p:spPr>
          <a:xfrm>
            <a:off x="984738" y="540327"/>
            <a:ext cx="10369062" cy="1631851"/>
          </a:xfrm>
        </p:spPr>
        <p:txBody>
          <a:bodyPr/>
          <a:lstStyle/>
          <a:p>
            <a:pPr marL="0" marR="0">
              <a:lnSpc>
                <a:spcPct val="200000"/>
              </a:lnSpc>
              <a:spcBef>
                <a:spcPts val="0"/>
              </a:spcBef>
              <a:spcAft>
                <a:spcPts val="0"/>
              </a:spcAft>
            </a:pPr>
            <a:r>
              <a:rPr lang="en-US" sz="3600" b="0" i="0" u="none" strike="noStrike" baseline="0" dirty="0">
                <a:ea typeface="Source Sans Pro" panose="020B0503030403020204" pitchFamily="34" charset="0"/>
              </a:rPr>
              <a:t>RQ3 - Social Experiences of living with Long COVID</a:t>
            </a:r>
            <a:br>
              <a:rPr lang="en-US" sz="3600" b="0" i="0" u="none" strike="noStrike" baseline="0" dirty="0">
                <a:ea typeface="Source Sans Pro" panose="020B0503030403020204" pitchFamily="34" charset="0"/>
              </a:rPr>
            </a:br>
            <a:r>
              <a:rPr lang="en-US" sz="2400" b="1" dirty="0">
                <a:latin typeface="+mj-lt"/>
              </a:rPr>
              <a:t>Major Theme #1 – </a:t>
            </a:r>
            <a:r>
              <a:rPr lang="en-US" sz="2400" b="1" dirty="0"/>
              <a:t>Long COVID impacted relationships and social life</a:t>
            </a:r>
            <a:endParaRPr lang="en-US" sz="2400" dirty="0">
              <a:ea typeface="Source Sans Pro" panose="020B0503030403020204" pitchFamily="34" charset="0"/>
            </a:endParaRPr>
          </a:p>
        </p:txBody>
      </p:sp>
      <p:sp>
        <p:nvSpPr>
          <p:cNvPr id="17" name="Content Placeholder 2">
            <a:extLst>
              <a:ext uri="{FF2B5EF4-FFF2-40B4-BE49-F238E27FC236}">
                <a16:creationId xmlns:a16="http://schemas.microsoft.com/office/drawing/2014/main" id="{7ADD7C78-10EA-160F-428B-3FE39575A1D2}"/>
              </a:ext>
            </a:extLst>
          </p:cNvPr>
          <p:cNvSpPr>
            <a:spLocks noGrp="1"/>
          </p:cNvSpPr>
          <p:nvPr>
            <p:ph sz="half" idx="1"/>
          </p:nvPr>
        </p:nvSpPr>
        <p:spPr>
          <a:xfrm>
            <a:off x="984738" y="2389909"/>
            <a:ext cx="10515600" cy="4293462"/>
          </a:xfrm>
        </p:spPr>
        <p:txBody>
          <a:bodyPr>
            <a:noAutofit/>
          </a:bodyPr>
          <a:lstStyle/>
          <a:p>
            <a:pPr algn="l">
              <a:lnSpc>
                <a:spcPct val="150000"/>
              </a:lnSpc>
              <a:buFont typeface="Arial" panose="020B0604020202020204" pitchFamily="34" charset="0"/>
              <a:buChar char="•"/>
            </a:pPr>
            <a:r>
              <a:rPr lang="en-US" sz="2400" b="0" i="0" dirty="0">
                <a:solidFill>
                  <a:srgbClr val="0D0D0D"/>
                </a:solidFill>
                <a:effectLst/>
                <a:highlight>
                  <a:srgbClr val="FFFFFF"/>
                </a:highlight>
                <a:latin typeface="+mj-lt"/>
              </a:rPr>
              <a:t>Families got COVID.</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There is/was stigma around Long COVID.</a:t>
            </a:r>
          </a:p>
          <a:p>
            <a:pPr>
              <a:lnSpc>
                <a:spcPct val="150000"/>
              </a:lnSpc>
            </a:pPr>
            <a:r>
              <a:rPr lang="en-US" sz="2400" b="0" i="0" dirty="0">
                <a:solidFill>
                  <a:srgbClr val="0D0D0D"/>
                </a:solidFill>
                <a:effectLst/>
                <a:highlight>
                  <a:srgbClr val="FFFFFF"/>
                </a:highlight>
                <a:latin typeface="Söhne"/>
              </a:rPr>
              <a:t>Patients had to adopt a restricted lifestyle to manage their symptoms, limiting their daily activities.</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There was a negative impact on dating life. </a:t>
            </a:r>
          </a:p>
          <a:p>
            <a:pPr algn="l">
              <a:lnSpc>
                <a:spcPct val="150000"/>
              </a:lnSpc>
              <a:buFont typeface="Arial" panose="020B0604020202020204" pitchFamily="34" charset="0"/>
              <a:buChar char="•"/>
            </a:pPr>
            <a:r>
              <a:rPr lang="en-US" sz="2400" dirty="0">
                <a:solidFill>
                  <a:srgbClr val="0D0D0D"/>
                </a:solidFill>
                <a:highlight>
                  <a:srgbClr val="FFFFFF"/>
                </a:highlight>
                <a:latin typeface="+mj-lt"/>
              </a:rPr>
              <a:t>Many patients felt lonely because of social isolation due to symptoms. </a:t>
            </a:r>
          </a:p>
          <a:p>
            <a:pPr algn="l">
              <a:lnSpc>
                <a:spcPct val="150000"/>
              </a:lnSpc>
              <a:buFont typeface="Arial" panose="020B0604020202020204" pitchFamily="34" charset="0"/>
              <a:buChar char="•"/>
            </a:pPr>
            <a:endParaRPr lang="en-US" sz="2400" dirty="0">
              <a:solidFill>
                <a:srgbClr val="0D0D0D"/>
              </a:solidFill>
              <a:highlight>
                <a:srgbClr val="FFFFFF"/>
              </a:highlight>
              <a:latin typeface="+mj-lt"/>
            </a:endParaRPr>
          </a:p>
          <a:p>
            <a:pPr algn="l">
              <a:lnSpc>
                <a:spcPct val="150000"/>
              </a:lnSpc>
              <a:buFont typeface="Arial" panose="020B0604020202020204" pitchFamily="34" charset="0"/>
              <a:buChar char="•"/>
            </a:pPr>
            <a:endParaRPr lang="en-US" sz="2400" dirty="0">
              <a:solidFill>
                <a:srgbClr val="0D0D0D"/>
              </a:solidFill>
              <a:highlight>
                <a:srgbClr val="FFFFFF"/>
              </a:highlight>
              <a:latin typeface="+mj-lt"/>
            </a:endParaRPr>
          </a:p>
          <a:p>
            <a:pPr algn="l">
              <a:lnSpc>
                <a:spcPct val="150000"/>
              </a:lnSpc>
              <a:buFont typeface="Arial" panose="020B0604020202020204" pitchFamily="34" charset="0"/>
              <a:buChar char="•"/>
            </a:pPr>
            <a:endParaRPr lang="en-US" sz="2400" b="0" i="0" dirty="0">
              <a:solidFill>
                <a:srgbClr val="0D0D0D"/>
              </a:solidFill>
              <a:effectLst/>
              <a:highlight>
                <a:srgbClr val="FFFFFF"/>
              </a:highlight>
              <a:latin typeface="+mj-lt"/>
            </a:endParaRPr>
          </a:p>
          <a:p>
            <a:pPr algn="l">
              <a:buFont typeface="Arial" panose="020B0604020202020204" pitchFamily="34" charset="0"/>
              <a:buChar char="•"/>
            </a:pPr>
            <a:endParaRPr lang="en-US" sz="2400" b="0" i="0" dirty="0">
              <a:solidFill>
                <a:srgbClr val="0D0D0D"/>
              </a:solidFill>
              <a:effectLst/>
              <a:highlight>
                <a:srgbClr val="FFFFFF"/>
              </a:highlight>
              <a:latin typeface="Söhne"/>
            </a:endParaRPr>
          </a:p>
          <a:p>
            <a:pPr algn="l">
              <a:buFont typeface="Arial" panose="020B0604020202020204" pitchFamily="34" charset="0"/>
              <a:buChar char="•"/>
            </a:pPr>
            <a:endParaRPr lang="en-US" sz="2400" b="0" i="0" dirty="0">
              <a:solidFill>
                <a:srgbClr val="0D0D0D"/>
              </a:solidFill>
              <a:effectLst/>
              <a:highlight>
                <a:srgbClr val="FFFFFF"/>
              </a:highlight>
              <a:latin typeface="Söhne"/>
            </a:endParaRPr>
          </a:p>
          <a:p>
            <a:pPr>
              <a:lnSpc>
                <a:spcPct val="150000"/>
              </a:lnSpc>
            </a:pPr>
            <a:endParaRPr lang="en-US" sz="2400" b="0" i="0" dirty="0">
              <a:solidFill>
                <a:srgbClr val="0D0D0D"/>
              </a:solidFill>
              <a:effectLst/>
              <a:highlight>
                <a:srgbClr val="FFFFFF"/>
              </a:highlight>
              <a:latin typeface="+mj-lt"/>
            </a:endParaRPr>
          </a:p>
          <a:p>
            <a:endParaRPr lang="en-US" sz="2000" dirty="0">
              <a:latin typeface="+mj-lt"/>
            </a:endParaRPr>
          </a:p>
        </p:txBody>
      </p:sp>
      <p:sp>
        <p:nvSpPr>
          <p:cNvPr id="5" name="Slide Number Placeholder 4">
            <a:extLst>
              <a:ext uri="{FF2B5EF4-FFF2-40B4-BE49-F238E27FC236}">
                <a16:creationId xmlns:a16="http://schemas.microsoft.com/office/drawing/2014/main" id="{D5AE0A21-42A3-6F16-7616-C423C46DA282}"/>
              </a:ext>
              <a:ext uri="{C183D7F6-B498-43B3-948B-1728B52AA6E4}">
                <adec:decorative xmlns:adec="http://schemas.microsoft.com/office/drawing/2017/decorative" val="1"/>
              </a:ext>
            </a:extLst>
          </p:cNvPr>
          <p:cNvSpPr>
            <a:spLocks noGrp="1"/>
          </p:cNvSpPr>
          <p:nvPr>
            <p:ph type="sldNum" sz="quarter" idx="12"/>
          </p:nvPr>
        </p:nvSpPr>
        <p:spPr/>
        <p:txBody>
          <a:bodyPr/>
          <a:lstStyle/>
          <a:p>
            <a:fld id="{48F63A3B-78C7-47BE-AE5E-E10140E04643}" type="slidenum">
              <a:rPr lang="en-US" smtClean="0"/>
              <a:t>23</a:t>
            </a:fld>
            <a:endParaRPr lang="en-US"/>
          </a:p>
        </p:txBody>
      </p:sp>
    </p:spTree>
    <p:extLst>
      <p:ext uri="{BB962C8B-B14F-4D97-AF65-F5344CB8AC3E}">
        <p14:creationId xmlns:p14="http://schemas.microsoft.com/office/powerpoint/2010/main" val="308132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95941-3E49-6B90-F0E0-E6320997ED17}"/>
              </a:ext>
            </a:extLst>
          </p:cNvPr>
          <p:cNvSpPr>
            <a:spLocks noGrp="1"/>
          </p:cNvSpPr>
          <p:nvPr>
            <p:ph type="title"/>
          </p:nvPr>
        </p:nvSpPr>
        <p:spPr>
          <a:xfrm>
            <a:off x="911469" y="727363"/>
            <a:ext cx="10369062" cy="1631851"/>
          </a:xfrm>
        </p:spPr>
        <p:txBody>
          <a:bodyPr>
            <a:normAutofit fontScale="90000"/>
          </a:bodyPr>
          <a:lstStyle/>
          <a:p>
            <a:pPr marL="0" marR="0">
              <a:lnSpc>
                <a:spcPct val="200000"/>
              </a:lnSpc>
              <a:spcBef>
                <a:spcPts val="0"/>
              </a:spcBef>
              <a:spcAft>
                <a:spcPts val="0"/>
              </a:spcAft>
            </a:pPr>
            <a:r>
              <a:rPr lang="en-US" sz="4000" b="0" i="0" u="none" strike="noStrike" baseline="0" dirty="0">
                <a:ea typeface="Source Sans Pro" panose="020B0503030403020204" pitchFamily="34" charset="0"/>
              </a:rPr>
              <a:t>RQ3 - Social Experiences of living with Long COVID</a:t>
            </a:r>
            <a:br>
              <a:rPr lang="en-US" sz="3600" b="0" i="0" u="none" strike="noStrike" baseline="0" dirty="0">
                <a:ea typeface="Source Sans Pro" panose="020B0503030403020204" pitchFamily="34" charset="0"/>
              </a:rPr>
            </a:br>
            <a:r>
              <a:rPr lang="en-US" sz="2700" b="1" dirty="0">
                <a:latin typeface="+mj-lt"/>
              </a:rPr>
              <a:t>Major Theme #1 – </a:t>
            </a:r>
            <a:r>
              <a:rPr lang="en-US" sz="2700" b="1" dirty="0"/>
              <a:t>Long COVID impacted relationships and social life</a:t>
            </a:r>
            <a:endParaRPr lang="en-US" sz="2700" dirty="0">
              <a:ea typeface="Source Sans Pro" panose="020B0503030403020204" pitchFamily="34" charset="0"/>
            </a:endParaRPr>
          </a:p>
        </p:txBody>
      </p:sp>
      <p:sp>
        <p:nvSpPr>
          <p:cNvPr id="6" name="TextBox 5">
            <a:extLst>
              <a:ext uri="{FF2B5EF4-FFF2-40B4-BE49-F238E27FC236}">
                <a16:creationId xmlns:a16="http://schemas.microsoft.com/office/drawing/2014/main" id="{04F6D104-6812-F93A-BB75-E780C39DAE75}"/>
              </a:ext>
            </a:extLst>
          </p:cNvPr>
          <p:cNvSpPr txBox="1"/>
          <p:nvPr/>
        </p:nvSpPr>
        <p:spPr>
          <a:xfrm>
            <a:off x="6675119" y="2662151"/>
            <a:ext cx="4443153" cy="1077218"/>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i="1" dirty="0">
                <a:latin typeface="+mj-lt"/>
              </a:rPr>
              <a:t>I am single and dating with Long COVID is challenging because I don't have any energy. </a:t>
            </a:r>
            <a:r>
              <a:rPr lang="en-US" sz="3200" i="1" dirty="0">
                <a:solidFill>
                  <a:srgbClr val="FF0000"/>
                </a:solidFill>
                <a:latin typeface="+mj-lt"/>
              </a:rPr>
              <a:t>”</a:t>
            </a:r>
          </a:p>
        </p:txBody>
      </p:sp>
      <p:sp>
        <p:nvSpPr>
          <p:cNvPr id="8" name="TextBox 7">
            <a:extLst>
              <a:ext uri="{FF2B5EF4-FFF2-40B4-BE49-F238E27FC236}">
                <a16:creationId xmlns:a16="http://schemas.microsoft.com/office/drawing/2014/main" id="{B48F9330-15D2-9692-576E-495B5652A646}"/>
              </a:ext>
            </a:extLst>
          </p:cNvPr>
          <p:cNvSpPr txBox="1"/>
          <p:nvPr/>
        </p:nvSpPr>
        <p:spPr>
          <a:xfrm>
            <a:off x="1280160" y="2662151"/>
            <a:ext cx="4247804" cy="1908215"/>
          </a:xfrm>
          <a:prstGeom prst="rect">
            <a:avLst/>
          </a:prstGeom>
          <a:noFill/>
        </p:spPr>
        <p:txBody>
          <a:bodyPr wrap="square">
            <a:spAutoFit/>
          </a:bodyPr>
          <a:lstStyle/>
          <a:p>
            <a:r>
              <a:rPr lang="en-US" sz="3200" i="1" dirty="0">
                <a:solidFill>
                  <a:srgbClr val="FF0000"/>
                </a:solidFill>
                <a:effectLst/>
                <a:latin typeface="+mj-lt"/>
                <a:ea typeface="Aptos" panose="020B0004020202020204" pitchFamily="34" charset="0"/>
                <a:cs typeface="Times New Roman" panose="02020603050405020304" pitchFamily="18" charset="0"/>
              </a:rPr>
              <a:t>“</a:t>
            </a:r>
            <a:r>
              <a:rPr lang="en-US" i="1" dirty="0">
                <a:latin typeface="+mj-lt"/>
              </a:rPr>
              <a:t>If I need to go out with other friends, they know that we need to plan around my energy and my ability to go camping or whatever is, you know, my day is really half the amount of usable time that used to be</a:t>
            </a:r>
            <a:r>
              <a:rPr lang="en-US" sz="1800" i="1" dirty="0">
                <a:effectLst/>
                <a:latin typeface="+mj-lt"/>
                <a:ea typeface="Aptos" panose="020B0004020202020204" pitchFamily="34" charset="0"/>
                <a:cs typeface="Times New Roman" panose="02020603050405020304" pitchFamily="18" charset="0"/>
              </a:rPr>
              <a:t>.</a:t>
            </a:r>
            <a:r>
              <a:rPr lang="en-US" sz="3200" i="1" dirty="0">
                <a:solidFill>
                  <a:srgbClr val="FF0000"/>
                </a:solidFill>
                <a:effectLst/>
                <a:latin typeface="+mj-lt"/>
                <a:ea typeface="Aptos" panose="020B0004020202020204" pitchFamily="34" charset="0"/>
                <a:cs typeface="Times New Roman" panose="02020603050405020304" pitchFamily="18" charset="0"/>
              </a:rPr>
              <a:t>”</a:t>
            </a:r>
            <a:endParaRPr lang="en-US" sz="3200" i="1" dirty="0">
              <a:solidFill>
                <a:srgbClr val="FF0000"/>
              </a:solidFill>
              <a:latin typeface="+mj-lt"/>
            </a:endParaRPr>
          </a:p>
        </p:txBody>
      </p:sp>
    </p:spTree>
    <p:extLst>
      <p:ext uri="{BB962C8B-B14F-4D97-AF65-F5344CB8AC3E}">
        <p14:creationId xmlns:p14="http://schemas.microsoft.com/office/powerpoint/2010/main" val="2993694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BDD0-0AA4-FA1C-C0CD-744C843FA3C8}"/>
              </a:ext>
            </a:extLst>
          </p:cNvPr>
          <p:cNvSpPr>
            <a:spLocks noGrp="1"/>
          </p:cNvSpPr>
          <p:nvPr>
            <p:ph type="title"/>
          </p:nvPr>
        </p:nvSpPr>
        <p:spPr>
          <a:xfrm>
            <a:off x="838200" y="18255"/>
            <a:ext cx="10515600" cy="966483"/>
          </a:xfrm>
        </p:spPr>
        <p:txBody>
          <a:bodyPr/>
          <a:lstStyle/>
          <a:p>
            <a:r>
              <a:rPr lang="en-US" dirty="0"/>
              <a:t>What next? </a:t>
            </a:r>
          </a:p>
        </p:txBody>
      </p:sp>
      <p:sp>
        <p:nvSpPr>
          <p:cNvPr id="3" name="Content Placeholder 2">
            <a:extLst>
              <a:ext uri="{FF2B5EF4-FFF2-40B4-BE49-F238E27FC236}">
                <a16:creationId xmlns:a16="http://schemas.microsoft.com/office/drawing/2014/main" id="{A366851B-7EB7-65CA-C540-DB6486BB6E4D}"/>
              </a:ext>
            </a:extLst>
          </p:cNvPr>
          <p:cNvSpPr>
            <a:spLocks noGrp="1"/>
          </p:cNvSpPr>
          <p:nvPr>
            <p:ph idx="1"/>
          </p:nvPr>
        </p:nvSpPr>
        <p:spPr>
          <a:xfrm>
            <a:off x="838200" y="1181399"/>
            <a:ext cx="10515600" cy="5192225"/>
          </a:xfrm>
        </p:spPr>
        <p:txBody>
          <a:bodyPr>
            <a:normAutofit fontScale="92500" lnSpcReduction="10000"/>
          </a:bodyPr>
          <a:lstStyle/>
          <a:p>
            <a:r>
              <a:rPr lang="en-US" sz="2600" dirty="0">
                <a:latin typeface="+mj-lt"/>
              </a:rPr>
              <a:t>Exploratory phase </a:t>
            </a:r>
          </a:p>
          <a:p>
            <a:pPr lvl="1">
              <a:buFont typeface="Wingdings" panose="05000000000000000000" pitchFamily="2" charset="2"/>
              <a:buChar char="Ø"/>
            </a:pPr>
            <a:r>
              <a:rPr lang="en-US" sz="2200" dirty="0">
                <a:latin typeface="+mj-lt"/>
              </a:rPr>
              <a:t>	Focus groups</a:t>
            </a:r>
          </a:p>
          <a:p>
            <a:r>
              <a:rPr lang="en-US" sz="2600" dirty="0">
                <a:latin typeface="+mj-lt"/>
              </a:rPr>
              <a:t>Risk of Long COVID </a:t>
            </a:r>
          </a:p>
          <a:p>
            <a:pPr lvl="1">
              <a:buFont typeface="Wingdings" panose="05000000000000000000" pitchFamily="2" charset="2"/>
              <a:buChar char="Ø"/>
            </a:pPr>
            <a:r>
              <a:rPr lang="en-US" sz="2200" dirty="0">
                <a:latin typeface="+mj-lt"/>
              </a:rPr>
              <a:t>Analyze nationally representative household survey data to examine individual characteristics associated with a risk for Long COVID among persons with disabilities</a:t>
            </a:r>
          </a:p>
          <a:p>
            <a:r>
              <a:rPr lang="en-US" sz="2600" dirty="0">
                <a:latin typeface="+mj-lt"/>
              </a:rPr>
              <a:t>Patterns of Care</a:t>
            </a:r>
          </a:p>
          <a:p>
            <a:pPr lvl="1">
              <a:buFont typeface="Wingdings" panose="05000000000000000000" pitchFamily="2" charset="2"/>
              <a:buChar char="Ø"/>
            </a:pPr>
            <a:r>
              <a:rPr lang="en-US" sz="2200" dirty="0">
                <a:latin typeface="+mj-lt"/>
              </a:rPr>
              <a:t>Analyze Massachusetts healthcare insurance claims data to examine healthcare treatment patterns for persons with disabilities who have Long COVID</a:t>
            </a:r>
          </a:p>
          <a:p>
            <a:r>
              <a:rPr lang="en-US" sz="2600" dirty="0">
                <a:latin typeface="+mj-lt"/>
              </a:rPr>
              <a:t>Job crafting intervention</a:t>
            </a:r>
          </a:p>
          <a:p>
            <a:pPr lvl="1">
              <a:buFont typeface="Wingdings" panose="05000000000000000000" pitchFamily="2" charset="2"/>
              <a:buChar char="Ø"/>
            </a:pPr>
            <a:r>
              <a:rPr lang="en-US" sz="2200" dirty="0">
                <a:effectLst/>
                <a:latin typeface="+mj-lt"/>
                <a:ea typeface="Calibri" panose="020F0502020204030204" pitchFamily="34" charset="0"/>
                <a:cs typeface="Times New Roman" panose="02020603050405020304" pitchFamily="18" charset="0"/>
              </a:rPr>
              <a:t>Enroll a diverse group of 50 employees (25 employees with disabilities and Long COVID who receive an 8-week intervention and 25 healthy employees without disabilities or Long COVID who do not receive an intervention) to examine changes in work engagement, work performance, etc. </a:t>
            </a:r>
          </a:p>
          <a:p>
            <a:r>
              <a:rPr lang="en-US" sz="2600" dirty="0">
                <a:latin typeface="+mj-lt"/>
              </a:rPr>
              <a:t>Systematic review</a:t>
            </a:r>
          </a:p>
          <a:p>
            <a:pPr lvl="1">
              <a:buFont typeface="Wingdings" panose="05000000000000000000" pitchFamily="2" charset="2"/>
              <a:buChar char="Ø"/>
            </a:pPr>
            <a:r>
              <a:rPr lang="en-US" sz="2200" dirty="0">
                <a:latin typeface="+mj-lt"/>
              </a:rPr>
              <a:t>Search for and synthesize existing research on Long COVID and disability. </a:t>
            </a:r>
          </a:p>
          <a:p>
            <a:endParaRPr lang="en-US" sz="2400" dirty="0"/>
          </a:p>
        </p:txBody>
      </p:sp>
    </p:spTree>
    <p:extLst>
      <p:ext uri="{BB962C8B-B14F-4D97-AF65-F5344CB8AC3E}">
        <p14:creationId xmlns:p14="http://schemas.microsoft.com/office/powerpoint/2010/main" val="2336844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C512C-42C1-4613-95D2-4A2163DC6DEE}"/>
              </a:ext>
            </a:extLst>
          </p:cNvPr>
          <p:cNvSpPr>
            <a:spLocks noGrp="1"/>
          </p:cNvSpPr>
          <p:nvPr>
            <p:ph type="title"/>
          </p:nvPr>
        </p:nvSpPr>
        <p:spPr>
          <a:xfrm>
            <a:off x="838200" y="571505"/>
            <a:ext cx="6505135" cy="870271"/>
          </a:xfrm>
        </p:spPr>
        <p:txBody>
          <a:bodyPr/>
          <a:lstStyle/>
          <a:p>
            <a:r>
              <a:rPr lang="en-US" dirty="0"/>
              <a:t>Acknowledgements</a:t>
            </a:r>
          </a:p>
        </p:txBody>
      </p:sp>
      <p:sp>
        <p:nvSpPr>
          <p:cNvPr id="3" name="Text Placeholder 2">
            <a:extLst>
              <a:ext uri="{FF2B5EF4-FFF2-40B4-BE49-F238E27FC236}">
                <a16:creationId xmlns:a16="http://schemas.microsoft.com/office/drawing/2014/main" id="{D77E0439-9407-4AC5-B168-8F7C222A93D1}"/>
              </a:ext>
            </a:extLst>
          </p:cNvPr>
          <p:cNvSpPr>
            <a:spLocks noGrp="1"/>
          </p:cNvSpPr>
          <p:nvPr>
            <p:ph type="body" sz="quarter" idx="10"/>
          </p:nvPr>
        </p:nvSpPr>
        <p:spPr>
          <a:xfrm>
            <a:off x="838200" y="1645920"/>
            <a:ext cx="9950548" cy="4783015"/>
          </a:xfrm>
        </p:spPr>
        <p:txBody>
          <a:bodyPr/>
          <a:lstStyle/>
          <a:p>
            <a:pPr>
              <a:lnSpc>
                <a:spcPct val="130000"/>
              </a:lnSpc>
            </a:pPr>
            <a:r>
              <a:rPr lang="en-US" sz="2400" dirty="0">
                <a:effectLst/>
                <a:latin typeface="+mj-lt"/>
                <a:ea typeface="Aptos" panose="020B0004020202020204" pitchFamily="34" charset="0"/>
              </a:rPr>
              <a:t>We are grateful for suggestions from the advisory committee that helped frame this study.</a:t>
            </a:r>
          </a:p>
          <a:p>
            <a:pPr>
              <a:lnSpc>
                <a:spcPct val="130000"/>
              </a:lnSpc>
            </a:pPr>
            <a:r>
              <a:rPr lang="en-US" sz="2400" dirty="0">
                <a:effectLst/>
                <a:latin typeface="+mj-lt"/>
                <a:ea typeface="Aptos" panose="020B0004020202020204" pitchFamily="34" charset="0"/>
              </a:rPr>
              <a:t>The contents of this presentation were developed under a grant from the National Institute on Disability, Independent Living, and Rehabilitation Research (NIDILRR grant number 90DPEM0007-01-00).  NIDILRR is a Center within the Administration for Community Living (ACL), Department of Health and Human Services (HHS).  The contents of this presentation do not necessarily represent the policy of NIDILRR, ACL, or HHS, and you should not assume endorsement by the Federal Government.</a:t>
            </a:r>
            <a:endParaRPr lang="en-US" sz="2800" dirty="0">
              <a:latin typeface="+mj-lt"/>
            </a:endParaRPr>
          </a:p>
        </p:txBody>
      </p:sp>
    </p:spTree>
    <p:extLst>
      <p:ext uri="{BB962C8B-B14F-4D97-AF65-F5344CB8AC3E}">
        <p14:creationId xmlns:p14="http://schemas.microsoft.com/office/powerpoint/2010/main" val="1197627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0F11109-9C80-4ED2-9C9D-C4E7BB2A1EC3}"/>
              </a:ext>
            </a:extLst>
          </p:cNvPr>
          <p:cNvSpPr>
            <a:spLocks noGrp="1"/>
          </p:cNvSpPr>
          <p:nvPr>
            <p:ph type="title"/>
          </p:nvPr>
        </p:nvSpPr>
        <p:spPr>
          <a:xfrm>
            <a:off x="2305050" y="714887"/>
            <a:ext cx="9165291" cy="1056763"/>
          </a:xfrm>
        </p:spPr>
        <p:txBody>
          <a:bodyPr/>
          <a:lstStyle/>
          <a:p>
            <a:pPr algn="l"/>
            <a:r>
              <a:rPr lang="en-US" dirty="0"/>
              <a:t>Thank you</a:t>
            </a:r>
          </a:p>
        </p:txBody>
      </p:sp>
      <p:sp>
        <p:nvSpPr>
          <p:cNvPr id="4" name="Subtitle 3">
            <a:extLst>
              <a:ext uri="{FF2B5EF4-FFF2-40B4-BE49-F238E27FC236}">
                <a16:creationId xmlns:a16="http://schemas.microsoft.com/office/drawing/2014/main" id="{89315141-EA49-4CBF-B3B4-2927CC36E177}"/>
              </a:ext>
            </a:extLst>
          </p:cNvPr>
          <p:cNvSpPr>
            <a:spLocks noGrp="1"/>
          </p:cNvSpPr>
          <p:nvPr>
            <p:ph type="subTitle" idx="1"/>
          </p:nvPr>
        </p:nvSpPr>
        <p:spPr>
          <a:xfrm>
            <a:off x="2476500" y="2062399"/>
            <a:ext cx="9165290" cy="4080714"/>
          </a:xfrm>
        </p:spPr>
        <p:txBody>
          <a:bodyPr/>
          <a:lstStyle/>
          <a:p>
            <a:pPr algn="l"/>
            <a:r>
              <a:rPr lang="en-US" sz="3200" dirty="0">
                <a:latin typeface="+mn-lt"/>
                <a:ea typeface="Source Sans Pro" panose="020B0503030403020204" pitchFamily="34" charset="0"/>
              </a:rPr>
              <a:t>Contact Information – </a:t>
            </a:r>
          </a:p>
          <a:p>
            <a:pPr algn="l"/>
            <a:r>
              <a:rPr lang="en-US" sz="3200" dirty="0">
                <a:latin typeface="+mn-lt"/>
                <a:ea typeface="Source Sans Pro" panose="020B0503030403020204" pitchFamily="34" charset="0"/>
              </a:rPr>
              <a:t>Shreya Paul</a:t>
            </a:r>
          </a:p>
          <a:p>
            <a:pPr algn="l"/>
            <a:r>
              <a:rPr lang="en-US" sz="3200" dirty="0">
                <a:latin typeface="+mn-lt"/>
                <a:ea typeface="Source Sans Pro" panose="020B0503030403020204" pitchFamily="34" charset="0"/>
              </a:rPr>
              <a:t>Email - </a:t>
            </a:r>
            <a:r>
              <a:rPr lang="en-US" sz="3200" dirty="0">
                <a:latin typeface="+mn-lt"/>
                <a:ea typeface="Source Sans Pro" panose="020B0503030403020204" pitchFamily="34" charset="0"/>
                <a:hlinkClick r:id="rId2"/>
              </a:rPr>
              <a:t>shreya.paul@unh.edu</a:t>
            </a:r>
            <a:endParaRPr lang="en-US" sz="3200" dirty="0">
              <a:latin typeface="+mn-lt"/>
              <a:ea typeface="Source Sans Pro" panose="020B0503030403020204" pitchFamily="34" charset="0"/>
            </a:endParaRPr>
          </a:p>
          <a:p>
            <a:pPr algn="l"/>
            <a:r>
              <a:rPr lang="en-US" sz="3200" dirty="0">
                <a:latin typeface="+mn-lt"/>
                <a:ea typeface="Source Sans Pro" panose="020B0503030403020204" pitchFamily="34" charset="0"/>
              </a:rPr>
              <a:t>LinkedIn - </a:t>
            </a:r>
            <a:r>
              <a:rPr lang="en-US" sz="3200" dirty="0">
                <a:latin typeface="+mn-lt"/>
                <a:ea typeface="Source Sans Pro" panose="020B0503030403020204" pitchFamily="34" charset="0"/>
                <a:hlinkClick r:id="rId3"/>
              </a:rPr>
              <a:t>https://www.linkedin.com/in/shrepaul/</a:t>
            </a:r>
            <a:endParaRPr lang="en-US" sz="3200" dirty="0">
              <a:latin typeface="+mn-lt"/>
              <a:ea typeface="Source Sans Pro" panose="020B0503030403020204" pitchFamily="34" charset="0"/>
            </a:endParaRPr>
          </a:p>
          <a:p>
            <a:pPr algn="l"/>
            <a:r>
              <a:rPr lang="en-US" sz="3200" dirty="0">
                <a:latin typeface="+mn-lt"/>
                <a:ea typeface="Source Sans Pro" panose="020B0503030403020204" pitchFamily="34" charset="0"/>
              </a:rPr>
              <a:t>Twitter - @shreyapaul022</a:t>
            </a:r>
          </a:p>
          <a:p>
            <a:pPr algn="l"/>
            <a:endParaRPr lang="en-US" sz="3200" dirty="0"/>
          </a:p>
        </p:txBody>
      </p:sp>
    </p:spTree>
    <p:extLst>
      <p:ext uri="{BB962C8B-B14F-4D97-AF65-F5344CB8AC3E}">
        <p14:creationId xmlns:p14="http://schemas.microsoft.com/office/powerpoint/2010/main" val="1820036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9312B-C615-F3A1-4BA4-4AFDE00C6938}"/>
              </a:ext>
            </a:extLst>
          </p:cNvPr>
          <p:cNvSpPr>
            <a:spLocks noGrp="1"/>
          </p:cNvSpPr>
          <p:nvPr>
            <p:ph type="title"/>
          </p:nvPr>
        </p:nvSpPr>
        <p:spPr>
          <a:xfrm>
            <a:off x="838200" y="18255"/>
            <a:ext cx="10515600" cy="1325563"/>
          </a:xfrm>
        </p:spPr>
        <p:txBody>
          <a:bodyPr/>
          <a:lstStyle/>
          <a:p>
            <a:r>
              <a:rPr lang="en-US" dirty="0"/>
              <a:t>Recruitment Sources</a:t>
            </a:r>
          </a:p>
        </p:txBody>
      </p:sp>
      <p:sp>
        <p:nvSpPr>
          <p:cNvPr id="3" name="Content Placeholder 2">
            <a:extLst>
              <a:ext uri="{FF2B5EF4-FFF2-40B4-BE49-F238E27FC236}">
                <a16:creationId xmlns:a16="http://schemas.microsoft.com/office/drawing/2014/main" id="{D55DA8AD-6F8F-8961-76FF-FEBE175D5A8D}"/>
              </a:ext>
            </a:extLst>
          </p:cNvPr>
          <p:cNvSpPr>
            <a:spLocks noGrp="1"/>
          </p:cNvSpPr>
          <p:nvPr>
            <p:ph idx="1"/>
          </p:nvPr>
        </p:nvSpPr>
        <p:spPr>
          <a:xfrm>
            <a:off x="838200" y="1390650"/>
            <a:ext cx="10515600" cy="4786313"/>
          </a:xfrm>
        </p:spPr>
        <p:txBody>
          <a:bodyPr>
            <a:normAutofit/>
          </a:bodyPr>
          <a:lstStyle/>
          <a:p>
            <a:pPr marL="0" indent="0">
              <a:buNone/>
            </a:pPr>
            <a:r>
              <a:rPr lang="en-US" sz="2400" dirty="0"/>
              <a:t>Some of our outreach activities involved reaching out to - </a:t>
            </a:r>
          </a:p>
          <a:p>
            <a:r>
              <a:rPr lang="en-US" sz="2400" dirty="0"/>
              <a:t>Institute on Disability, UNH social media</a:t>
            </a:r>
          </a:p>
          <a:p>
            <a:r>
              <a:rPr lang="en-US" sz="2400" dirty="0"/>
              <a:t>Advisory group members</a:t>
            </a:r>
          </a:p>
          <a:p>
            <a:r>
              <a:rPr lang="en-US" sz="2400" dirty="0"/>
              <a:t>Organizations such as AUCD, Vermont Center for Independent Living</a:t>
            </a:r>
          </a:p>
          <a:p>
            <a:r>
              <a:rPr lang="en-US" sz="2400" dirty="0"/>
              <a:t>Long COVID groups on Facebook</a:t>
            </a:r>
          </a:p>
          <a:p>
            <a:r>
              <a:rPr lang="en-US" sz="2400" dirty="0" err="1"/>
              <a:t>CeKTER</a:t>
            </a:r>
            <a:r>
              <a:rPr lang="en-US" sz="2400" dirty="0"/>
              <a:t> at the University of Massachusetts</a:t>
            </a:r>
          </a:p>
        </p:txBody>
      </p:sp>
    </p:spTree>
    <p:extLst>
      <p:ext uri="{BB962C8B-B14F-4D97-AF65-F5344CB8AC3E}">
        <p14:creationId xmlns:p14="http://schemas.microsoft.com/office/powerpoint/2010/main" val="3474680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4999E-BD5B-C66C-C9BA-D82B075B2189}"/>
              </a:ext>
            </a:extLst>
          </p:cNvPr>
          <p:cNvSpPr>
            <a:spLocks noGrp="1"/>
          </p:cNvSpPr>
          <p:nvPr>
            <p:ph type="title"/>
          </p:nvPr>
        </p:nvSpPr>
        <p:spPr>
          <a:xfrm>
            <a:off x="838200" y="18255"/>
            <a:ext cx="10515600" cy="1325563"/>
          </a:xfrm>
        </p:spPr>
        <p:txBody>
          <a:bodyPr/>
          <a:lstStyle/>
          <a:p>
            <a:r>
              <a:rPr lang="en-US" dirty="0"/>
              <a:t>Background </a:t>
            </a:r>
          </a:p>
        </p:txBody>
      </p:sp>
      <p:sp>
        <p:nvSpPr>
          <p:cNvPr id="3" name="Content Placeholder 2">
            <a:extLst>
              <a:ext uri="{FF2B5EF4-FFF2-40B4-BE49-F238E27FC236}">
                <a16:creationId xmlns:a16="http://schemas.microsoft.com/office/drawing/2014/main" id="{FC4CD2FD-23AE-30C7-AA6C-68889CFE632D}"/>
              </a:ext>
            </a:extLst>
          </p:cNvPr>
          <p:cNvSpPr>
            <a:spLocks noGrp="1"/>
          </p:cNvSpPr>
          <p:nvPr>
            <p:ph idx="1"/>
          </p:nvPr>
        </p:nvSpPr>
        <p:spPr>
          <a:xfrm>
            <a:off x="838200" y="1206646"/>
            <a:ext cx="10515600" cy="5081612"/>
          </a:xfrm>
        </p:spPr>
        <p:txBody>
          <a:bodyPr>
            <a:noAutofit/>
          </a:bodyPr>
          <a:lstStyle/>
          <a:p>
            <a:pPr>
              <a:lnSpc>
                <a:spcPct val="150000"/>
              </a:lnSpc>
            </a:pPr>
            <a:r>
              <a:rPr lang="en-US" sz="2400" kern="100" dirty="0">
                <a:effectLst/>
                <a:latin typeface="+mj-lt"/>
                <a:ea typeface="Aptos" panose="020B0004020202020204" pitchFamily="34" charset="0"/>
                <a:cs typeface="Times New Roman" panose="02020603050405020304" pitchFamily="18" charset="0"/>
              </a:rPr>
              <a:t>In addition to the increased risk due to underlying conditions, people with disabilities face barriers to accessing healthcare due to cost, or many healthcare facilities being inaccessible </a:t>
            </a:r>
            <a:r>
              <a:rPr lang="en-US" sz="2400" kern="100" dirty="0">
                <a:latin typeface="+mj-lt"/>
                <a:ea typeface="Aptos" panose="020B0004020202020204" pitchFamily="34" charset="0"/>
                <a:cs typeface="Times New Roman" panose="02020603050405020304" pitchFamily="18" charset="0"/>
              </a:rPr>
              <a:t>(Callender,2020)</a:t>
            </a:r>
            <a:r>
              <a:rPr lang="en-US" sz="2400" kern="100" dirty="0">
                <a:effectLst/>
                <a:latin typeface="+mj-lt"/>
                <a:ea typeface="Aptos" panose="020B0004020202020204" pitchFamily="34" charset="0"/>
                <a:cs typeface="Times New Roman" panose="02020603050405020304" pitchFamily="18" charset="0"/>
              </a:rPr>
              <a:t>.</a:t>
            </a:r>
          </a:p>
          <a:p>
            <a:pPr>
              <a:lnSpc>
                <a:spcPct val="150000"/>
              </a:lnSpc>
            </a:pPr>
            <a:r>
              <a:rPr lang="en-US" sz="2400" kern="100" dirty="0">
                <a:effectLst/>
                <a:latin typeface="+mj-lt"/>
                <a:ea typeface="Aptos" panose="020B0004020202020204" pitchFamily="34" charset="0"/>
                <a:cs typeface="Times New Roman" panose="02020603050405020304" pitchFamily="18" charset="0"/>
              </a:rPr>
              <a:t>In this study, we aim to understand the experiences of people with disabilities who have Long COVID in accessing medical treatment, support, and services and maintaining employment.</a:t>
            </a:r>
          </a:p>
          <a:p>
            <a:pPr>
              <a:lnSpc>
                <a:spcPct val="150000"/>
              </a:lnSpc>
            </a:pPr>
            <a:endParaRPr lang="en-US" sz="2400" dirty="0">
              <a:latin typeface="+mj-lt"/>
            </a:endParaRPr>
          </a:p>
        </p:txBody>
      </p:sp>
    </p:spTree>
    <p:extLst>
      <p:ext uri="{BB962C8B-B14F-4D97-AF65-F5344CB8AC3E}">
        <p14:creationId xmlns:p14="http://schemas.microsoft.com/office/powerpoint/2010/main" val="173220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1CE9F-1DF2-AC0C-F503-DBAFC312B591}"/>
              </a:ext>
            </a:extLst>
          </p:cNvPr>
          <p:cNvSpPr>
            <a:spLocks noGrp="1"/>
          </p:cNvSpPr>
          <p:nvPr>
            <p:ph type="title"/>
          </p:nvPr>
        </p:nvSpPr>
        <p:spPr>
          <a:xfrm>
            <a:off x="838200" y="18255"/>
            <a:ext cx="10515600" cy="1325563"/>
          </a:xfrm>
        </p:spPr>
        <p:txBody>
          <a:bodyPr/>
          <a:lstStyle/>
          <a:p>
            <a:r>
              <a:rPr lang="en-US" dirty="0"/>
              <a:t>Methods</a:t>
            </a:r>
          </a:p>
        </p:txBody>
      </p:sp>
      <p:sp>
        <p:nvSpPr>
          <p:cNvPr id="3" name="Content Placeholder 2">
            <a:extLst>
              <a:ext uri="{FF2B5EF4-FFF2-40B4-BE49-F238E27FC236}">
                <a16:creationId xmlns:a16="http://schemas.microsoft.com/office/drawing/2014/main" id="{179AB8A8-0ECF-737E-954E-5BE61E1A161F}"/>
              </a:ext>
            </a:extLst>
          </p:cNvPr>
          <p:cNvSpPr>
            <a:spLocks noGrp="1"/>
          </p:cNvSpPr>
          <p:nvPr>
            <p:ph idx="1"/>
          </p:nvPr>
        </p:nvSpPr>
        <p:spPr>
          <a:xfrm>
            <a:off x="838200" y="1125415"/>
            <a:ext cx="10515600" cy="5051548"/>
          </a:xfrm>
        </p:spPr>
        <p:txBody>
          <a:bodyPr/>
          <a:lstStyle/>
          <a:p>
            <a:r>
              <a:rPr lang="en-US" sz="2400"/>
              <a:t>We have planned </a:t>
            </a:r>
            <a:r>
              <a:rPr lang="en-US" sz="2400" b="1"/>
              <a:t>four</a:t>
            </a:r>
            <a:r>
              <a:rPr lang="en-US" sz="2400"/>
              <a:t> virtual (using Zoom) focus groups for this study -  </a:t>
            </a:r>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p:txBody>
      </p:sp>
      <p:graphicFrame>
        <p:nvGraphicFramePr>
          <p:cNvPr id="4" name="Table 3">
            <a:extLst>
              <a:ext uri="{FF2B5EF4-FFF2-40B4-BE49-F238E27FC236}">
                <a16:creationId xmlns:a16="http://schemas.microsoft.com/office/drawing/2014/main" id="{416E9E9B-AD06-EA3C-1204-4FB58A2C1B59}"/>
              </a:ext>
            </a:extLst>
          </p:cNvPr>
          <p:cNvGraphicFramePr>
            <a:graphicFrameLocks noGrp="1"/>
          </p:cNvGraphicFramePr>
          <p:nvPr>
            <p:extLst>
              <p:ext uri="{D42A27DB-BD31-4B8C-83A1-F6EECF244321}">
                <p14:modId xmlns:p14="http://schemas.microsoft.com/office/powerpoint/2010/main" val="582307945"/>
              </p:ext>
            </p:extLst>
          </p:nvPr>
        </p:nvGraphicFramePr>
        <p:xfrm>
          <a:off x="1145735" y="1709298"/>
          <a:ext cx="10208065" cy="3383280"/>
        </p:xfrm>
        <a:graphic>
          <a:graphicData uri="http://schemas.openxmlformats.org/drawingml/2006/table">
            <a:tbl>
              <a:tblPr firstRow="1" bandRow="1">
                <a:tableStyleId>{7DF18680-E054-41AD-8BC1-D1AEF772440D}</a:tableStyleId>
              </a:tblPr>
              <a:tblGrid>
                <a:gridCol w="1676735">
                  <a:extLst>
                    <a:ext uri="{9D8B030D-6E8A-4147-A177-3AD203B41FA5}">
                      <a16:colId xmlns:a16="http://schemas.microsoft.com/office/drawing/2014/main" val="3729204570"/>
                    </a:ext>
                  </a:extLst>
                </a:gridCol>
                <a:gridCol w="1919645">
                  <a:extLst>
                    <a:ext uri="{9D8B030D-6E8A-4147-A177-3AD203B41FA5}">
                      <a16:colId xmlns:a16="http://schemas.microsoft.com/office/drawing/2014/main" val="1439719446"/>
                    </a:ext>
                  </a:extLst>
                </a:gridCol>
                <a:gridCol w="4310945">
                  <a:extLst>
                    <a:ext uri="{9D8B030D-6E8A-4147-A177-3AD203B41FA5}">
                      <a16:colId xmlns:a16="http://schemas.microsoft.com/office/drawing/2014/main" val="4007423371"/>
                    </a:ext>
                  </a:extLst>
                </a:gridCol>
                <a:gridCol w="2300740">
                  <a:extLst>
                    <a:ext uri="{9D8B030D-6E8A-4147-A177-3AD203B41FA5}">
                      <a16:colId xmlns:a16="http://schemas.microsoft.com/office/drawing/2014/main" val="1728875805"/>
                    </a:ext>
                  </a:extLst>
                </a:gridCol>
              </a:tblGrid>
              <a:tr h="370840">
                <a:tc>
                  <a:txBody>
                    <a:bodyPr/>
                    <a:lstStyle/>
                    <a:p>
                      <a:r>
                        <a:rPr lang="en-US"/>
                        <a:t>Number of focus groups</a:t>
                      </a:r>
                    </a:p>
                  </a:txBody>
                  <a:tcPr/>
                </a:tc>
                <a:tc>
                  <a:txBody>
                    <a:bodyPr/>
                    <a:lstStyle/>
                    <a:p>
                      <a:r>
                        <a:rPr lang="en-US"/>
                        <a:t>Number of participants in each</a:t>
                      </a:r>
                    </a:p>
                  </a:txBody>
                  <a:tcPr/>
                </a:tc>
                <a:tc>
                  <a:txBody>
                    <a:bodyPr/>
                    <a:lstStyle/>
                    <a:p>
                      <a:r>
                        <a:rPr lang="en-US"/>
                        <a:t>Participants</a:t>
                      </a:r>
                    </a:p>
                  </a:txBody>
                  <a:tcPr/>
                </a:tc>
                <a:tc>
                  <a:txBody>
                    <a:bodyPr/>
                    <a:lstStyle/>
                    <a:p>
                      <a:r>
                        <a:rPr lang="en-US"/>
                        <a:t>Status</a:t>
                      </a:r>
                    </a:p>
                  </a:txBody>
                  <a:tcPr/>
                </a:tc>
                <a:extLst>
                  <a:ext uri="{0D108BD9-81ED-4DB2-BD59-A6C34878D82A}">
                    <a16:rowId xmlns:a16="http://schemas.microsoft.com/office/drawing/2014/main" val="2797675853"/>
                  </a:ext>
                </a:extLst>
              </a:tr>
              <a:tr h="370840">
                <a:tc>
                  <a:txBody>
                    <a:bodyPr/>
                    <a:lstStyle/>
                    <a:p>
                      <a:r>
                        <a:rPr lang="en-US"/>
                        <a:t>Two</a:t>
                      </a:r>
                    </a:p>
                  </a:txBody>
                  <a:tcPr/>
                </a:tc>
                <a:tc>
                  <a:txBody>
                    <a:bodyPr/>
                    <a:lstStyle/>
                    <a:p>
                      <a:r>
                        <a:rPr lang="en-US"/>
                        <a:t>6-8</a:t>
                      </a:r>
                    </a:p>
                  </a:txBody>
                  <a:tcPr/>
                </a:tc>
                <a:tc>
                  <a:txBody>
                    <a:bodyPr/>
                    <a:lstStyle/>
                    <a:p>
                      <a:r>
                        <a:rPr lang="en-US" sz="1800" b="0" kern="1200">
                          <a:solidFill>
                            <a:schemeClr val="dk1"/>
                          </a:solidFill>
                          <a:effectLst/>
                        </a:rPr>
                        <a:t>People with disabilities who have Long COVID and are employed</a:t>
                      </a:r>
                      <a:endParaRPr lang="en-US"/>
                    </a:p>
                  </a:txBody>
                  <a:tcPr/>
                </a:tc>
                <a:tc>
                  <a:txBody>
                    <a:bodyPr/>
                    <a:lstStyle/>
                    <a:p>
                      <a:r>
                        <a:rPr lang="en-US" b="1" dirty="0"/>
                        <a:t>Completed</a:t>
                      </a:r>
                    </a:p>
                  </a:txBody>
                  <a:tcPr/>
                </a:tc>
                <a:extLst>
                  <a:ext uri="{0D108BD9-81ED-4DB2-BD59-A6C34878D82A}">
                    <a16:rowId xmlns:a16="http://schemas.microsoft.com/office/drawing/2014/main" val="3891790260"/>
                  </a:ext>
                </a:extLst>
              </a:tr>
              <a:tr h="370840">
                <a:tc>
                  <a:txBody>
                    <a:bodyPr/>
                    <a:lstStyle/>
                    <a:p>
                      <a:r>
                        <a:rPr lang="en-US"/>
                        <a:t>One</a:t>
                      </a:r>
                    </a:p>
                  </a:txBody>
                  <a:tcPr/>
                </a:tc>
                <a:tc>
                  <a:txBody>
                    <a:bodyPr/>
                    <a:lstStyle/>
                    <a:p>
                      <a:r>
                        <a:rPr lang="en-US"/>
                        <a:t>6-8</a:t>
                      </a:r>
                    </a:p>
                  </a:txBody>
                  <a:tcPr/>
                </a:tc>
                <a:tc>
                  <a:txBody>
                    <a:bodyPr/>
                    <a:lstStyle/>
                    <a:p>
                      <a:r>
                        <a:rPr lang="en-US" sz="1800" b="0" kern="1200">
                          <a:solidFill>
                            <a:schemeClr val="dk1"/>
                          </a:solidFill>
                          <a:effectLst/>
                        </a:rPr>
                        <a:t>People with disabilities who have Long COVID and were previously employed and stopped working due to COVID-related reasons</a:t>
                      </a:r>
                      <a:endParaRPr lang="en-US"/>
                    </a:p>
                  </a:txBody>
                  <a:tcPr/>
                </a:tc>
                <a:tc>
                  <a:txBody>
                    <a:bodyPr/>
                    <a:lstStyle/>
                    <a:p>
                      <a:r>
                        <a:rPr lang="en-US" b="1" dirty="0"/>
                        <a:t>Ongoing</a:t>
                      </a:r>
                    </a:p>
                  </a:txBody>
                  <a:tcPr/>
                </a:tc>
                <a:extLst>
                  <a:ext uri="{0D108BD9-81ED-4DB2-BD59-A6C34878D82A}">
                    <a16:rowId xmlns:a16="http://schemas.microsoft.com/office/drawing/2014/main" val="488127771"/>
                  </a:ext>
                </a:extLst>
              </a:tr>
              <a:tr h="370840">
                <a:tc>
                  <a:txBody>
                    <a:bodyPr/>
                    <a:lstStyle/>
                    <a:p>
                      <a:r>
                        <a:rPr lang="en-US"/>
                        <a:t>One</a:t>
                      </a:r>
                    </a:p>
                  </a:txBody>
                  <a:tcPr/>
                </a:tc>
                <a:tc>
                  <a:txBody>
                    <a:bodyPr/>
                    <a:lstStyle/>
                    <a:p>
                      <a:r>
                        <a:rPr lang="en-US"/>
                        <a:t>6-8</a:t>
                      </a:r>
                    </a:p>
                  </a:txBody>
                  <a:tcPr/>
                </a:tc>
                <a:tc>
                  <a:txBody>
                    <a:bodyPr/>
                    <a:lstStyle/>
                    <a:p>
                      <a:r>
                        <a:rPr lang="en-US" sz="1800" b="0" kern="1200">
                          <a:solidFill>
                            <a:schemeClr val="dk1"/>
                          </a:solidFill>
                          <a:effectLst/>
                        </a:rPr>
                        <a:t>Professionals who work with people with disabilities who have Long COVID</a:t>
                      </a:r>
                      <a:endParaRPr lang="en-US"/>
                    </a:p>
                  </a:txBody>
                  <a:tcPr/>
                </a:tc>
                <a:tc>
                  <a:txBody>
                    <a:bodyPr/>
                    <a:lstStyle/>
                    <a:p>
                      <a:r>
                        <a:rPr lang="en-US" b="1" dirty="0"/>
                        <a:t>Pending</a:t>
                      </a:r>
                    </a:p>
                  </a:txBody>
                  <a:tcPr/>
                </a:tc>
                <a:extLst>
                  <a:ext uri="{0D108BD9-81ED-4DB2-BD59-A6C34878D82A}">
                    <a16:rowId xmlns:a16="http://schemas.microsoft.com/office/drawing/2014/main" val="427069081"/>
                  </a:ext>
                </a:extLst>
              </a:tr>
            </a:tbl>
          </a:graphicData>
        </a:graphic>
      </p:graphicFrame>
    </p:spTree>
    <p:extLst>
      <p:ext uri="{BB962C8B-B14F-4D97-AF65-F5344CB8AC3E}">
        <p14:creationId xmlns:p14="http://schemas.microsoft.com/office/powerpoint/2010/main" val="1591748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E4AF-CFE3-010B-ABB4-1F4F36926A4E}"/>
              </a:ext>
            </a:extLst>
          </p:cNvPr>
          <p:cNvSpPr>
            <a:spLocks noGrp="1"/>
          </p:cNvSpPr>
          <p:nvPr>
            <p:ph type="title"/>
          </p:nvPr>
        </p:nvSpPr>
        <p:spPr>
          <a:xfrm>
            <a:off x="838200" y="18255"/>
            <a:ext cx="10515600" cy="1325563"/>
          </a:xfrm>
        </p:spPr>
        <p:txBody>
          <a:bodyPr/>
          <a:lstStyle/>
          <a:p>
            <a:r>
              <a:rPr lang="en-US" dirty="0"/>
              <a:t>Research Questions</a:t>
            </a:r>
          </a:p>
        </p:txBody>
      </p:sp>
      <p:sp>
        <p:nvSpPr>
          <p:cNvPr id="3" name="Content Placeholder 2">
            <a:extLst>
              <a:ext uri="{FF2B5EF4-FFF2-40B4-BE49-F238E27FC236}">
                <a16:creationId xmlns:a16="http://schemas.microsoft.com/office/drawing/2014/main" id="{B9C2A7D9-2F72-0788-EB25-35CAAB8F54F3}"/>
              </a:ext>
            </a:extLst>
          </p:cNvPr>
          <p:cNvSpPr>
            <a:spLocks noGrp="1"/>
          </p:cNvSpPr>
          <p:nvPr>
            <p:ph idx="1"/>
          </p:nvPr>
        </p:nvSpPr>
        <p:spPr>
          <a:xfrm>
            <a:off x="838200" y="1610591"/>
            <a:ext cx="10515600" cy="4566372"/>
          </a:xfrm>
        </p:spPr>
        <p:txBody>
          <a:bodyPr>
            <a:normAutofit/>
          </a:bodyPr>
          <a:lstStyle/>
          <a:p>
            <a:pPr>
              <a:lnSpc>
                <a:spcPct val="150000"/>
              </a:lnSpc>
            </a:pPr>
            <a:r>
              <a:rPr lang="en-US" sz="2400" dirty="0">
                <a:latin typeface="+mj-lt"/>
              </a:rPr>
              <a:t>RQ1 - </a:t>
            </a:r>
            <a:r>
              <a:rPr lang="en-US" sz="2400" dirty="0">
                <a:solidFill>
                  <a:srgbClr val="000000"/>
                </a:solidFill>
                <a:effectLst/>
                <a:latin typeface="+mj-lt"/>
                <a:ea typeface="Aptos" panose="020B0004020202020204" pitchFamily="34" charset="0"/>
              </a:rPr>
              <a:t>What are the </a:t>
            </a:r>
            <a:r>
              <a:rPr lang="en-US" sz="2400" b="1" dirty="0">
                <a:solidFill>
                  <a:srgbClr val="000000"/>
                </a:solidFill>
                <a:effectLst/>
                <a:latin typeface="+mj-lt"/>
                <a:ea typeface="Aptos" panose="020B0004020202020204" pitchFamily="34" charset="0"/>
              </a:rPr>
              <a:t>collective experiences </a:t>
            </a:r>
            <a:r>
              <a:rPr lang="en-US" sz="2400" dirty="0">
                <a:solidFill>
                  <a:srgbClr val="000000"/>
                </a:solidFill>
                <a:effectLst/>
                <a:latin typeface="+mj-lt"/>
                <a:ea typeface="Aptos" panose="020B0004020202020204" pitchFamily="34" charset="0"/>
              </a:rPr>
              <a:t>of individuals with disabilities who have Long COVID concerning </a:t>
            </a:r>
            <a:r>
              <a:rPr lang="en-US" sz="2400" b="1" dirty="0">
                <a:solidFill>
                  <a:srgbClr val="000000"/>
                </a:solidFill>
                <a:effectLst/>
                <a:latin typeface="+mj-lt"/>
                <a:ea typeface="Aptos" panose="020B0004020202020204" pitchFamily="34" charset="0"/>
              </a:rPr>
              <a:t>accessing treatment, services, and support</a:t>
            </a:r>
            <a:r>
              <a:rPr lang="en-US" sz="2400" dirty="0">
                <a:solidFill>
                  <a:srgbClr val="000000"/>
                </a:solidFill>
                <a:effectLst/>
                <a:latin typeface="+mj-lt"/>
                <a:ea typeface="Aptos" panose="020B0004020202020204" pitchFamily="34" charset="0"/>
              </a:rPr>
              <a:t>?  </a:t>
            </a:r>
          </a:p>
          <a:p>
            <a:pPr>
              <a:lnSpc>
                <a:spcPct val="150000"/>
              </a:lnSpc>
            </a:pPr>
            <a:r>
              <a:rPr lang="en-US" sz="2400" dirty="0">
                <a:latin typeface="+mj-lt"/>
              </a:rPr>
              <a:t>RQ2 - </a:t>
            </a:r>
            <a:r>
              <a:rPr lang="en-US" sz="2400" dirty="0">
                <a:solidFill>
                  <a:srgbClr val="000000"/>
                </a:solidFill>
                <a:effectLst/>
                <a:latin typeface="+mj-lt"/>
                <a:ea typeface="Aptos" panose="020B0004020202020204" pitchFamily="34" charset="0"/>
              </a:rPr>
              <a:t>What are the </a:t>
            </a:r>
            <a:r>
              <a:rPr lang="en-US" sz="2400" b="1" dirty="0">
                <a:solidFill>
                  <a:srgbClr val="000000"/>
                </a:solidFill>
                <a:effectLst/>
                <a:latin typeface="+mj-lt"/>
                <a:ea typeface="Aptos" panose="020B0004020202020204" pitchFamily="34" charset="0"/>
              </a:rPr>
              <a:t>collective employment-related experiences </a:t>
            </a:r>
            <a:r>
              <a:rPr lang="en-US" sz="2400" dirty="0">
                <a:solidFill>
                  <a:srgbClr val="000000"/>
                </a:solidFill>
                <a:effectLst/>
                <a:latin typeface="+mj-lt"/>
                <a:ea typeface="Aptos" panose="020B0004020202020204" pitchFamily="34" charset="0"/>
              </a:rPr>
              <a:t>of individuals with disabilities who have Long COVID?</a:t>
            </a:r>
          </a:p>
          <a:p>
            <a:pPr>
              <a:lnSpc>
                <a:spcPct val="150000"/>
              </a:lnSpc>
            </a:pPr>
            <a:r>
              <a:rPr lang="en-US" sz="2400" dirty="0">
                <a:effectLst/>
                <a:latin typeface="+mj-lt"/>
                <a:ea typeface="Times New Roman" panose="02020603050405020304" pitchFamily="18" charset="0"/>
                <a:cs typeface="Helvetica" panose="020B0604020202020204" pitchFamily="34" charset="0"/>
              </a:rPr>
              <a:t>RQ3 - </a:t>
            </a:r>
            <a:r>
              <a:rPr lang="en-US" sz="2400" dirty="0">
                <a:solidFill>
                  <a:srgbClr val="000000"/>
                </a:solidFill>
                <a:effectLst/>
                <a:latin typeface="+mj-lt"/>
                <a:ea typeface="Aptos" panose="020B0004020202020204" pitchFamily="34" charset="0"/>
              </a:rPr>
              <a:t>What are the </a:t>
            </a:r>
            <a:r>
              <a:rPr lang="en-US" sz="2400" b="1" dirty="0">
                <a:solidFill>
                  <a:srgbClr val="000000"/>
                </a:solidFill>
                <a:effectLst/>
                <a:latin typeface="+mj-lt"/>
                <a:ea typeface="Aptos" panose="020B0004020202020204" pitchFamily="34" charset="0"/>
              </a:rPr>
              <a:t>social experiences </a:t>
            </a:r>
            <a:r>
              <a:rPr lang="en-US" sz="2400" dirty="0">
                <a:solidFill>
                  <a:srgbClr val="000000"/>
                </a:solidFill>
                <a:effectLst/>
                <a:latin typeface="+mj-lt"/>
                <a:ea typeface="Aptos" panose="020B0004020202020204" pitchFamily="34" charset="0"/>
              </a:rPr>
              <a:t>of individuals with disabilities who have Long COVID?</a:t>
            </a:r>
          </a:p>
          <a:p>
            <a:pPr>
              <a:lnSpc>
                <a:spcPct val="150000"/>
              </a:lnSpc>
            </a:pPr>
            <a:endParaRPr lang="en-US" sz="2400" dirty="0">
              <a:solidFill>
                <a:srgbClr val="000000"/>
              </a:solidFill>
              <a:effectLst/>
              <a:latin typeface="+mj-lt"/>
              <a:ea typeface="Aptos" panose="020B0004020202020204" pitchFamily="34" charset="0"/>
            </a:endParaRPr>
          </a:p>
        </p:txBody>
      </p:sp>
    </p:spTree>
    <p:extLst>
      <p:ext uri="{BB962C8B-B14F-4D97-AF65-F5344CB8AC3E}">
        <p14:creationId xmlns:p14="http://schemas.microsoft.com/office/powerpoint/2010/main" val="131984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F26D-40E3-128E-C617-970A9A178322}"/>
              </a:ext>
            </a:extLst>
          </p:cNvPr>
          <p:cNvSpPr>
            <a:spLocks noGrp="1"/>
          </p:cNvSpPr>
          <p:nvPr>
            <p:ph type="title"/>
          </p:nvPr>
        </p:nvSpPr>
        <p:spPr>
          <a:xfrm>
            <a:off x="628650" y="0"/>
            <a:ext cx="10515600" cy="817957"/>
          </a:xfrm>
        </p:spPr>
        <p:txBody>
          <a:bodyPr/>
          <a:lstStyle/>
          <a:p>
            <a:r>
              <a:rPr lang="en-US" dirty="0"/>
              <a:t>Procedure </a:t>
            </a:r>
          </a:p>
        </p:txBody>
      </p:sp>
      <p:sp>
        <p:nvSpPr>
          <p:cNvPr id="12" name="TextBox 11">
            <a:extLst>
              <a:ext uri="{FF2B5EF4-FFF2-40B4-BE49-F238E27FC236}">
                <a16:creationId xmlns:a16="http://schemas.microsoft.com/office/drawing/2014/main" id="{3D57559E-E814-AF87-9CAB-38C1BF5076FD}"/>
              </a:ext>
            </a:extLst>
          </p:cNvPr>
          <p:cNvSpPr txBox="1"/>
          <p:nvPr/>
        </p:nvSpPr>
        <p:spPr>
          <a:xfrm>
            <a:off x="2057400" y="662264"/>
            <a:ext cx="7543797" cy="769441"/>
          </a:xfrm>
          <a:prstGeom prst="rect">
            <a:avLst/>
          </a:prstGeom>
          <a:noFill/>
          <a:ln>
            <a:solidFill>
              <a:schemeClr val="tx1"/>
            </a:solidFill>
          </a:ln>
        </p:spPr>
        <p:txBody>
          <a:bodyPr wrap="square" rtlCol="0">
            <a:spAutoFit/>
          </a:bodyPr>
          <a:lstStyle/>
          <a:p>
            <a:pPr algn="ctr"/>
            <a:r>
              <a:rPr lang="en-US" sz="2200" dirty="0"/>
              <a:t>Prepared materials for recruitment and focus groups (screening questionnaire, focus group questions, flyers etc.)</a:t>
            </a:r>
          </a:p>
        </p:txBody>
      </p:sp>
      <p:sp>
        <p:nvSpPr>
          <p:cNvPr id="13" name="TextBox 12">
            <a:extLst>
              <a:ext uri="{FF2B5EF4-FFF2-40B4-BE49-F238E27FC236}">
                <a16:creationId xmlns:a16="http://schemas.microsoft.com/office/drawing/2014/main" id="{1166BABF-A6B5-86A0-D0D7-00E51DEAC5B8}"/>
              </a:ext>
            </a:extLst>
          </p:cNvPr>
          <p:cNvSpPr txBox="1"/>
          <p:nvPr/>
        </p:nvSpPr>
        <p:spPr>
          <a:xfrm>
            <a:off x="3012127" y="1818195"/>
            <a:ext cx="5414685" cy="430887"/>
          </a:xfrm>
          <a:prstGeom prst="rect">
            <a:avLst/>
          </a:prstGeom>
          <a:noFill/>
          <a:ln>
            <a:solidFill>
              <a:schemeClr val="tx1"/>
            </a:solidFill>
          </a:ln>
        </p:spPr>
        <p:txBody>
          <a:bodyPr wrap="square" rtlCol="0">
            <a:spAutoFit/>
          </a:bodyPr>
          <a:lstStyle/>
          <a:p>
            <a:pPr algn="ctr"/>
            <a:r>
              <a:rPr lang="en-US" sz="2200"/>
              <a:t>Received IRB approval </a:t>
            </a:r>
          </a:p>
        </p:txBody>
      </p:sp>
      <p:sp>
        <p:nvSpPr>
          <p:cNvPr id="14" name="TextBox 13">
            <a:extLst>
              <a:ext uri="{FF2B5EF4-FFF2-40B4-BE49-F238E27FC236}">
                <a16:creationId xmlns:a16="http://schemas.microsoft.com/office/drawing/2014/main" id="{16D421D5-DD4C-AF96-A353-98700B1B36A7}"/>
              </a:ext>
            </a:extLst>
          </p:cNvPr>
          <p:cNvSpPr txBox="1"/>
          <p:nvPr/>
        </p:nvSpPr>
        <p:spPr>
          <a:xfrm>
            <a:off x="3021067" y="2734565"/>
            <a:ext cx="5414685" cy="430887"/>
          </a:xfrm>
          <a:prstGeom prst="rect">
            <a:avLst/>
          </a:prstGeom>
          <a:noFill/>
          <a:ln>
            <a:solidFill>
              <a:schemeClr val="tx1"/>
            </a:solidFill>
          </a:ln>
        </p:spPr>
        <p:txBody>
          <a:bodyPr wrap="square" rtlCol="0">
            <a:spAutoFit/>
          </a:bodyPr>
          <a:lstStyle/>
          <a:p>
            <a:pPr algn="ctr"/>
            <a:r>
              <a:rPr lang="en-US" sz="2200"/>
              <a:t>Community outreach for recruitment</a:t>
            </a:r>
          </a:p>
        </p:txBody>
      </p:sp>
      <p:sp>
        <p:nvSpPr>
          <p:cNvPr id="24" name="TextBox 23">
            <a:extLst>
              <a:ext uri="{FF2B5EF4-FFF2-40B4-BE49-F238E27FC236}">
                <a16:creationId xmlns:a16="http://schemas.microsoft.com/office/drawing/2014/main" id="{7B775484-42A7-097E-BA33-8575FCF43341}"/>
              </a:ext>
            </a:extLst>
          </p:cNvPr>
          <p:cNvSpPr txBox="1"/>
          <p:nvPr/>
        </p:nvSpPr>
        <p:spPr>
          <a:xfrm>
            <a:off x="3021067" y="3578656"/>
            <a:ext cx="5414685" cy="430887"/>
          </a:xfrm>
          <a:prstGeom prst="rect">
            <a:avLst/>
          </a:prstGeom>
          <a:noFill/>
          <a:ln>
            <a:solidFill>
              <a:schemeClr val="tx1"/>
            </a:solidFill>
          </a:ln>
        </p:spPr>
        <p:txBody>
          <a:bodyPr wrap="square" rtlCol="0">
            <a:spAutoFit/>
          </a:bodyPr>
          <a:lstStyle/>
          <a:p>
            <a:pPr algn="ctr"/>
            <a:r>
              <a:rPr lang="en-US" sz="2200"/>
              <a:t>Screened participants </a:t>
            </a:r>
          </a:p>
        </p:txBody>
      </p:sp>
      <p:sp>
        <p:nvSpPr>
          <p:cNvPr id="15" name="TextBox 14">
            <a:extLst>
              <a:ext uri="{FF2B5EF4-FFF2-40B4-BE49-F238E27FC236}">
                <a16:creationId xmlns:a16="http://schemas.microsoft.com/office/drawing/2014/main" id="{4DF83008-656C-ACF2-AF6E-F0D7D48615E9}"/>
              </a:ext>
            </a:extLst>
          </p:cNvPr>
          <p:cNvSpPr txBox="1"/>
          <p:nvPr/>
        </p:nvSpPr>
        <p:spPr>
          <a:xfrm>
            <a:off x="3012127" y="4409367"/>
            <a:ext cx="5414685" cy="430887"/>
          </a:xfrm>
          <a:prstGeom prst="rect">
            <a:avLst/>
          </a:prstGeom>
          <a:noFill/>
          <a:ln>
            <a:solidFill>
              <a:schemeClr val="tx1"/>
            </a:solidFill>
          </a:ln>
        </p:spPr>
        <p:txBody>
          <a:bodyPr wrap="square" rtlCol="0">
            <a:spAutoFit/>
          </a:bodyPr>
          <a:lstStyle/>
          <a:p>
            <a:pPr algn="ctr"/>
            <a:r>
              <a:rPr lang="en-US" sz="2200"/>
              <a:t>Scheduled and conducted focus groups</a:t>
            </a:r>
          </a:p>
        </p:txBody>
      </p:sp>
      <p:sp>
        <p:nvSpPr>
          <p:cNvPr id="16" name="TextBox 15">
            <a:extLst>
              <a:ext uri="{FF2B5EF4-FFF2-40B4-BE49-F238E27FC236}">
                <a16:creationId xmlns:a16="http://schemas.microsoft.com/office/drawing/2014/main" id="{FB96B9E6-F432-9F39-5C06-B38E6F9264D1}"/>
              </a:ext>
            </a:extLst>
          </p:cNvPr>
          <p:cNvSpPr txBox="1"/>
          <p:nvPr/>
        </p:nvSpPr>
        <p:spPr>
          <a:xfrm>
            <a:off x="3021067" y="5279238"/>
            <a:ext cx="5414685" cy="430887"/>
          </a:xfrm>
          <a:prstGeom prst="rect">
            <a:avLst/>
          </a:prstGeom>
          <a:noFill/>
          <a:ln>
            <a:solidFill>
              <a:schemeClr val="tx1"/>
            </a:solidFill>
          </a:ln>
        </p:spPr>
        <p:txBody>
          <a:bodyPr wrap="square" rtlCol="0">
            <a:spAutoFit/>
          </a:bodyPr>
          <a:lstStyle/>
          <a:p>
            <a:pPr algn="ctr"/>
            <a:r>
              <a:rPr lang="en-US" sz="2200"/>
              <a:t>Analyzed results using NVivo</a:t>
            </a:r>
          </a:p>
        </p:txBody>
      </p:sp>
      <p:sp>
        <p:nvSpPr>
          <p:cNvPr id="17" name="TextBox 16">
            <a:extLst>
              <a:ext uri="{FF2B5EF4-FFF2-40B4-BE49-F238E27FC236}">
                <a16:creationId xmlns:a16="http://schemas.microsoft.com/office/drawing/2014/main" id="{30BC4B17-83D0-294D-1EED-2205AB79A364}"/>
              </a:ext>
            </a:extLst>
          </p:cNvPr>
          <p:cNvSpPr txBox="1"/>
          <p:nvPr/>
        </p:nvSpPr>
        <p:spPr>
          <a:xfrm>
            <a:off x="3021067" y="6099474"/>
            <a:ext cx="5414685" cy="430887"/>
          </a:xfrm>
          <a:prstGeom prst="rect">
            <a:avLst/>
          </a:prstGeom>
          <a:noFill/>
          <a:ln>
            <a:solidFill>
              <a:schemeClr val="tx1"/>
            </a:solidFill>
          </a:ln>
        </p:spPr>
        <p:txBody>
          <a:bodyPr wrap="square" rtlCol="0">
            <a:spAutoFit/>
          </a:bodyPr>
          <a:lstStyle/>
          <a:p>
            <a:pPr algn="ctr"/>
            <a:r>
              <a:rPr lang="en-US" sz="2200"/>
              <a:t>Dissemination (Manuscript, conferences)</a:t>
            </a:r>
          </a:p>
        </p:txBody>
      </p:sp>
      <p:cxnSp>
        <p:nvCxnSpPr>
          <p:cNvPr id="19" name="Straight Arrow Connector 18">
            <a:extLst>
              <a:ext uri="{FF2B5EF4-FFF2-40B4-BE49-F238E27FC236}">
                <a16:creationId xmlns:a16="http://schemas.microsoft.com/office/drawing/2014/main" id="{334209A5-58DB-0945-7C76-2B93D5533156}"/>
              </a:ext>
              <a:ext uri="{C183D7F6-B498-43B3-948B-1728B52AA6E4}">
                <adec:decorative xmlns:adec="http://schemas.microsoft.com/office/drawing/2017/decorative" val="1"/>
              </a:ext>
            </a:extLst>
          </p:cNvPr>
          <p:cNvCxnSpPr>
            <a:cxnSpLocks/>
          </p:cNvCxnSpPr>
          <p:nvPr/>
        </p:nvCxnSpPr>
        <p:spPr>
          <a:xfrm>
            <a:off x="5728410" y="1431705"/>
            <a:ext cx="0" cy="36686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2588FB92-934E-234C-658D-39F502EDCF8A}"/>
              </a:ext>
              <a:ext uri="{C183D7F6-B498-43B3-948B-1728B52AA6E4}">
                <adec:decorative xmlns:adec="http://schemas.microsoft.com/office/drawing/2017/decorative" val="1"/>
              </a:ext>
            </a:extLst>
          </p:cNvPr>
          <p:cNvCxnSpPr>
            <a:cxnSpLocks/>
            <a:stCxn id="13" idx="2"/>
          </p:cNvCxnSpPr>
          <p:nvPr/>
        </p:nvCxnSpPr>
        <p:spPr>
          <a:xfrm flipH="1">
            <a:off x="5719468" y="2249082"/>
            <a:ext cx="2" cy="4568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37497A51-7837-6E19-484F-F85A9DF3856C}"/>
              </a:ext>
              <a:ext uri="{C183D7F6-B498-43B3-948B-1728B52AA6E4}">
                <adec:decorative xmlns:adec="http://schemas.microsoft.com/office/drawing/2017/decorative" val="1"/>
              </a:ext>
            </a:extLst>
          </p:cNvPr>
          <p:cNvCxnSpPr/>
          <p:nvPr/>
        </p:nvCxnSpPr>
        <p:spPr>
          <a:xfrm flipH="1">
            <a:off x="5719467" y="3184470"/>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29F3170D-300F-4F38-F2F6-E9B1DF2EA1CB}"/>
              </a:ext>
              <a:ext uri="{C183D7F6-B498-43B3-948B-1728B52AA6E4}">
                <adec:decorative xmlns:adec="http://schemas.microsoft.com/office/drawing/2017/decorative" val="1"/>
              </a:ext>
            </a:extLst>
          </p:cNvPr>
          <p:cNvCxnSpPr/>
          <p:nvPr/>
        </p:nvCxnSpPr>
        <p:spPr>
          <a:xfrm flipH="1">
            <a:off x="5719467" y="4848363"/>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ED0B0CE2-45E4-9334-3CC0-24A9E90F3288}"/>
              </a:ext>
              <a:ext uri="{C183D7F6-B498-43B3-948B-1728B52AA6E4}">
                <adec:decorative xmlns:adec="http://schemas.microsoft.com/office/drawing/2017/decorative" val="1"/>
              </a:ext>
            </a:extLst>
          </p:cNvPr>
          <p:cNvCxnSpPr/>
          <p:nvPr/>
        </p:nvCxnSpPr>
        <p:spPr>
          <a:xfrm flipH="1">
            <a:off x="5728409" y="5689867"/>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2B85DFAA-88CE-DAEF-DA18-81890C4FDDDB}"/>
              </a:ext>
              <a:ext uri="{C183D7F6-B498-43B3-948B-1728B52AA6E4}">
                <adec:decorative xmlns:adec="http://schemas.microsoft.com/office/drawing/2017/decorative" val="1"/>
              </a:ext>
            </a:extLst>
          </p:cNvPr>
          <p:cNvCxnSpPr/>
          <p:nvPr/>
        </p:nvCxnSpPr>
        <p:spPr>
          <a:xfrm flipH="1">
            <a:off x="5728409" y="4009543"/>
            <a:ext cx="1" cy="4025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343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1DB9C-5EC1-3526-16E4-1DB1AD84B56E}"/>
              </a:ext>
            </a:extLst>
          </p:cNvPr>
          <p:cNvSpPr>
            <a:spLocks noGrp="1"/>
          </p:cNvSpPr>
          <p:nvPr>
            <p:ph type="title"/>
          </p:nvPr>
        </p:nvSpPr>
        <p:spPr>
          <a:xfrm>
            <a:off x="838200" y="0"/>
            <a:ext cx="10515600" cy="1325563"/>
          </a:xfrm>
        </p:spPr>
        <p:txBody>
          <a:bodyPr/>
          <a:lstStyle/>
          <a:p>
            <a:r>
              <a:rPr lang="en-US" dirty="0"/>
              <a:t>Screening Questionnaire</a:t>
            </a:r>
          </a:p>
        </p:txBody>
      </p:sp>
      <p:sp>
        <p:nvSpPr>
          <p:cNvPr id="3" name="Content Placeholder 2">
            <a:extLst>
              <a:ext uri="{FF2B5EF4-FFF2-40B4-BE49-F238E27FC236}">
                <a16:creationId xmlns:a16="http://schemas.microsoft.com/office/drawing/2014/main" id="{ED8F4EA8-FE18-737D-39A9-73E41E404767}"/>
              </a:ext>
            </a:extLst>
          </p:cNvPr>
          <p:cNvSpPr>
            <a:spLocks noGrp="1"/>
          </p:cNvSpPr>
          <p:nvPr>
            <p:ph idx="1"/>
          </p:nvPr>
        </p:nvSpPr>
        <p:spPr>
          <a:xfrm>
            <a:off x="547254" y="1423555"/>
            <a:ext cx="10515600" cy="5237628"/>
          </a:xfrm>
        </p:spPr>
        <p:txBody>
          <a:bodyPr>
            <a:noAutofit/>
          </a:bodyPr>
          <a:lstStyle/>
          <a:p>
            <a:pPr marL="457200" lvl="1" indent="0">
              <a:buNone/>
            </a:pPr>
            <a:r>
              <a:rPr lang="en-US" sz="2000" b="1" dirty="0">
                <a:solidFill>
                  <a:srgbClr val="0D0D0D"/>
                </a:solidFill>
                <a:highlight>
                  <a:srgbClr val="FFFFFF"/>
                </a:highlight>
                <a:latin typeface="+mj-lt"/>
              </a:rPr>
              <a:t>Our screening questionnaire consisted of the following key sections – </a:t>
            </a:r>
            <a:endParaRPr lang="en-US" sz="2000" b="1" i="0" dirty="0">
              <a:solidFill>
                <a:srgbClr val="0D0D0D"/>
              </a:solidFill>
              <a:effectLst/>
              <a:highlight>
                <a:srgbClr val="FFFFFF"/>
              </a:highlight>
              <a:latin typeface="+mj-lt"/>
            </a:endParaRPr>
          </a:p>
          <a:p>
            <a:pPr lvl="1">
              <a:buFont typeface="+mj-lt"/>
              <a:buAutoNum type="arabicPeriod"/>
            </a:pPr>
            <a:r>
              <a:rPr lang="en-US" sz="2000" b="1" i="0" dirty="0">
                <a:solidFill>
                  <a:srgbClr val="0D0D0D"/>
                </a:solidFill>
                <a:effectLst/>
                <a:highlight>
                  <a:srgbClr val="FFFFFF"/>
                </a:highlight>
                <a:latin typeface="+mj-lt"/>
              </a:rPr>
              <a:t>Basic Information</a:t>
            </a:r>
            <a:endParaRPr lang="en-US" sz="2000" b="0" i="0" dirty="0">
              <a:solidFill>
                <a:srgbClr val="0D0D0D"/>
              </a:solidFill>
              <a:effectLst/>
              <a:highlight>
                <a:srgbClr val="FFFFFF"/>
              </a:highlight>
              <a:latin typeface="+mj-lt"/>
            </a:endParaRPr>
          </a:p>
          <a:p>
            <a:pPr lvl="2"/>
            <a:r>
              <a:rPr lang="en-US" sz="2000" b="0" i="0" dirty="0">
                <a:solidFill>
                  <a:srgbClr val="0D0D0D"/>
                </a:solidFill>
                <a:effectLst/>
                <a:highlight>
                  <a:srgbClr val="FFFFFF"/>
                </a:highlight>
                <a:latin typeface="+mj-lt"/>
              </a:rPr>
              <a:t>Name, Email, Phone Number, Age</a:t>
            </a:r>
          </a:p>
          <a:p>
            <a:pPr lvl="1">
              <a:buFont typeface="+mj-lt"/>
              <a:buAutoNum type="arabicPeriod"/>
            </a:pPr>
            <a:r>
              <a:rPr lang="en-US" sz="2000" b="1" i="0" dirty="0">
                <a:solidFill>
                  <a:srgbClr val="0D0D0D"/>
                </a:solidFill>
                <a:effectLst/>
                <a:highlight>
                  <a:srgbClr val="FFFFFF"/>
                </a:highlight>
                <a:latin typeface="+mj-lt"/>
              </a:rPr>
              <a:t>Employment Status</a:t>
            </a:r>
            <a:endParaRPr lang="en-US" sz="2000" b="0" i="0" dirty="0">
              <a:solidFill>
                <a:srgbClr val="0D0D0D"/>
              </a:solidFill>
              <a:effectLst/>
              <a:highlight>
                <a:srgbClr val="FFFFFF"/>
              </a:highlight>
              <a:latin typeface="+mj-lt"/>
            </a:endParaRPr>
          </a:p>
          <a:p>
            <a:pPr lvl="2"/>
            <a:r>
              <a:rPr lang="en-US" sz="2000" b="0" i="0" dirty="0">
                <a:solidFill>
                  <a:srgbClr val="0D0D0D"/>
                </a:solidFill>
                <a:effectLst/>
                <a:highlight>
                  <a:srgbClr val="FFFFFF"/>
                </a:highlight>
                <a:latin typeface="+mj-lt"/>
              </a:rPr>
              <a:t>Current employment status, hours worked, impact of COVID on employment</a:t>
            </a:r>
          </a:p>
          <a:p>
            <a:pPr lvl="1">
              <a:buFont typeface="+mj-lt"/>
              <a:buAutoNum type="arabicPeriod"/>
            </a:pPr>
            <a:r>
              <a:rPr lang="en-US" sz="2000" b="1" i="0" dirty="0">
                <a:solidFill>
                  <a:srgbClr val="0D0D0D"/>
                </a:solidFill>
                <a:effectLst/>
                <a:highlight>
                  <a:srgbClr val="FFFFFF"/>
                </a:highlight>
                <a:latin typeface="+mj-lt"/>
              </a:rPr>
              <a:t>COVID-19 History</a:t>
            </a:r>
            <a:endParaRPr lang="en-US" sz="2000" b="0" i="0" dirty="0">
              <a:solidFill>
                <a:srgbClr val="0D0D0D"/>
              </a:solidFill>
              <a:effectLst/>
              <a:highlight>
                <a:srgbClr val="FFFFFF"/>
              </a:highlight>
              <a:latin typeface="+mj-lt"/>
            </a:endParaRPr>
          </a:p>
          <a:p>
            <a:pPr lvl="2"/>
            <a:r>
              <a:rPr lang="en-US" sz="2000" b="0" i="0" dirty="0">
                <a:solidFill>
                  <a:srgbClr val="0D0D0D"/>
                </a:solidFill>
                <a:effectLst/>
                <a:highlight>
                  <a:srgbClr val="FFFFFF"/>
                </a:highlight>
                <a:latin typeface="+mj-lt"/>
              </a:rPr>
              <a:t>COVID-19 diagnosis, symptom severity, and duration</a:t>
            </a:r>
          </a:p>
          <a:p>
            <a:pPr lvl="1">
              <a:buFont typeface="+mj-lt"/>
              <a:buAutoNum type="arabicPeriod"/>
            </a:pPr>
            <a:r>
              <a:rPr lang="en-US" sz="2000" b="1" i="0" dirty="0">
                <a:solidFill>
                  <a:srgbClr val="0D0D0D"/>
                </a:solidFill>
                <a:effectLst/>
                <a:highlight>
                  <a:srgbClr val="FFFFFF"/>
                </a:highlight>
                <a:latin typeface="+mj-lt"/>
              </a:rPr>
              <a:t>Long COVID Symptoms</a:t>
            </a:r>
            <a:endParaRPr lang="en-US" sz="2000" b="0" i="0" dirty="0">
              <a:solidFill>
                <a:srgbClr val="0D0D0D"/>
              </a:solidFill>
              <a:effectLst/>
              <a:highlight>
                <a:srgbClr val="FFFFFF"/>
              </a:highlight>
              <a:latin typeface="+mj-lt"/>
            </a:endParaRPr>
          </a:p>
          <a:p>
            <a:pPr lvl="2"/>
            <a:r>
              <a:rPr lang="en-US" sz="2000" b="0" i="0" dirty="0">
                <a:solidFill>
                  <a:srgbClr val="0D0D0D"/>
                </a:solidFill>
                <a:effectLst/>
                <a:highlight>
                  <a:srgbClr val="FFFFFF"/>
                </a:highlight>
                <a:latin typeface="+mj-lt"/>
              </a:rPr>
              <a:t>Current symptoms, impact on daily activities</a:t>
            </a:r>
          </a:p>
          <a:p>
            <a:pPr lvl="1">
              <a:buFont typeface="+mj-lt"/>
              <a:buAutoNum type="arabicPeriod"/>
            </a:pPr>
            <a:r>
              <a:rPr lang="en-US" sz="2000" b="1" i="0" dirty="0">
                <a:solidFill>
                  <a:srgbClr val="0D0D0D"/>
                </a:solidFill>
                <a:effectLst/>
                <a:highlight>
                  <a:srgbClr val="FFFFFF"/>
                </a:highlight>
                <a:latin typeface="+mj-lt"/>
              </a:rPr>
              <a:t>Disability Status</a:t>
            </a:r>
            <a:endParaRPr lang="en-US" sz="2000" b="0" i="0" dirty="0">
              <a:solidFill>
                <a:srgbClr val="0D0D0D"/>
              </a:solidFill>
              <a:effectLst/>
              <a:highlight>
                <a:srgbClr val="FFFFFF"/>
              </a:highlight>
              <a:latin typeface="+mj-lt"/>
            </a:endParaRPr>
          </a:p>
          <a:p>
            <a:pPr lvl="2"/>
            <a:r>
              <a:rPr lang="en-US" sz="2000" b="0" i="0" dirty="0">
                <a:solidFill>
                  <a:srgbClr val="0D0D0D"/>
                </a:solidFill>
                <a:effectLst/>
                <a:highlight>
                  <a:srgbClr val="FFFFFF"/>
                </a:highlight>
                <a:latin typeface="+mj-lt"/>
              </a:rPr>
              <a:t>Type of pre-existing disabilities other than Long COVID</a:t>
            </a:r>
          </a:p>
          <a:p>
            <a:pPr lvl="1">
              <a:buFont typeface="+mj-lt"/>
              <a:buAutoNum type="arabicPeriod"/>
            </a:pPr>
            <a:r>
              <a:rPr lang="en-US" sz="2000" b="1" i="0" dirty="0">
                <a:solidFill>
                  <a:srgbClr val="0D0D0D"/>
                </a:solidFill>
                <a:effectLst/>
                <a:highlight>
                  <a:srgbClr val="FFFFFF"/>
                </a:highlight>
                <a:latin typeface="+mj-lt"/>
              </a:rPr>
              <a:t>Demographic Information</a:t>
            </a:r>
            <a:endParaRPr lang="en-US" sz="2000" b="0" i="0" dirty="0">
              <a:solidFill>
                <a:srgbClr val="0D0D0D"/>
              </a:solidFill>
              <a:effectLst/>
              <a:highlight>
                <a:srgbClr val="FFFFFF"/>
              </a:highlight>
              <a:latin typeface="+mj-lt"/>
            </a:endParaRPr>
          </a:p>
          <a:p>
            <a:pPr lvl="2"/>
            <a:r>
              <a:rPr lang="en-US" sz="2000" b="0" i="0" dirty="0">
                <a:solidFill>
                  <a:srgbClr val="0D0D0D"/>
                </a:solidFill>
                <a:effectLst/>
                <a:highlight>
                  <a:srgbClr val="FFFFFF"/>
                </a:highlight>
                <a:latin typeface="+mj-lt"/>
              </a:rPr>
              <a:t>Gender, Education, Race, Ethnicity</a:t>
            </a:r>
            <a:endParaRPr lang="en-US" sz="2000" dirty="0">
              <a:solidFill>
                <a:srgbClr val="0D0D0D"/>
              </a:solidFill>
              <a:highlight>
                <a:srgbClr val="FFFFFF"/>
              </a:highlight>
              <a:latin typeface="+mj-lt"/>
            </a:endParaRPr>
          </a:p>
          <a:p>
            <a:pPr lvl="1">
              <a:buFont typeface="+mj-lt"/>
              <a:buAutoNum type="arabicPeriod"/>
            </a:pPr>
            <a:r>
              <a:rPr lang="en-US" sz="2000" b="1" i="0" dirty="0">
                <a:solidFill>
                  <a:srgbClr val="0D0D0D"/>
                </a:solidFill>
                <a:effectLst/>
                <a:highlight>
                  <a:srgbClr val="FFFFFF"/>
                </a:highlight>
                <a:latin typeface="+mj-lt"/>
              </a:rPr>
              <a:t>Geographic location</a:t>
            </a:r>
            <a:endParaRPr lang="en-US" sz="2000" b="0" i="0" dirty="0">
              <a:solidFill>
                <a:srgbClr val="0D0D0D"/>
              </a:solidFill>
              <a:effectLst/>
              <a:highlight>
                <a:srgbClr val="FFFFFF"/>
              </a:highlight>
              <a:latin typeface="+mj-lt"/>
            </a:endParaRPr>
          </a:p>
          <a:p>
            <a:endParaRPr lang="en-US" sz="2000" dirty="0">
              <a:latin typeface="+mj-lt"/>
            </a:endParaRPr>
          </a:p>
        </p:txBody>
      </p:sp>
    </p:spTree>
    <p:extLst>
      <p:ext uri="{BB962C8B-B14F-4D97-AF65-F5344CB8AC3E}">
        <p14:creationId xmlns:p14="http://schemas.microsoft.com/office/powerpoint/2010/main" val="282161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EA8B8-D4E2-41D5-967D-C8346C79252E}"/>
              </a:ext>
            </a:extLst>
          </p:cNvPr>
          <p:cNvSpPr>
            <a:spLocks noGrp="1"/>
          </p:cNvSpPr>
          <p:nvPr>
            <p:ph type="title"/>
          </p:nvPr>
        </p:nvSpPr>
        <p:spPr/>
        <p:txBody>
          <a:bodyPr/>
          <a:lstStyle/>
          <a:p>
            <a:r>
              <a:rPr lang="en-US" dirty="0"/>
              <a:t>Demographic Information</a:t>
            </a:r>
          </a:p>
        </p:txBody>
      </p:sp>
      <p:graphicFrame>
        <p:nvGraphicFramePr>
          <p:cNvPr id="8" name="Table 7" descr="Total">
            <a:extLst>
              <a:ext uri="{FF2B5EF4-FFF2-40B4-BE49-F238E27FC236}">
                <a16:creationId xmlns:a16="http://schemas.microsoft.com/office/drawing/2014/main" id="{16B06794-4D6D-FB72-58EF-3C9ADD8FFCCD}"/>
              </a:ext>
            </a:extLst>
          </p:cNvPr>
          <p:cNvGraphicFramePr>
            <a:graphicFrameLocks noGrp="1"/>
          </p:cNvGraphicFramePr>
          <p:nvPr>
            <p:extLst>
              <p:ext uri="{D42A27DB-BD31-4B8C-83A1-F6EECF244321}">
                <p14:modId xmlns:p14="http://schemas.microsoft.com/office/powerpoint/2010/main" val="2279975940"/>
              </p:ext>
            </p:extLst>
          </p:nvPr>
        </p:nvGraphicFramePr>
        <p:xfrm>
          <a:off x="1046019" y="1759624"/>
          <a:ext cx="4114800" cy="828722"/>
        </p:xfrm>
        <a:graphic>
          <a:graphicData uri="http://schemas.openxmlformats.org/drawingml/2006/table">
            <a:tbl>
              <a:tblPr firstRow="1" bandRow="1">
                <a:tableStyleId>{7DF18680-E054-41AD-8BC1-D1AEF772440D}</a:tableStyleId>
              </a:tblPr>
              <a:tblGrid>
                <a:gridCol w="3007053">
                  <a:extLst>
                    <a:ext uri="{9D8B030D-6E8A-4147-A177-3AD203B41FA5}">
                      <a16:colId xmlns:a16="http://schemas.microsoft.com/office/drawing/2014/main" val="656746516"/>
                    </a:ext>
                  </a:extLst>
                </a:gridCol>
                <a:gridCol w="1107747">
                  <a:extLst>
                    <a:ext uri="{9D8B030D-6E8A-4147-A177-3AD203B41FA5}">
                      <a16:colId xmlns:a16="http://schemas.microsoft.com/office/drawing/2014/main" val="3379402273"/>
                    </a:ext>
                  </a:extLst>
                </a:gridCol>
              </a:tblGrid>
              <a:tr h="414361">
                <a:tc>
                  <a:txBody>
                    <a:bodyPr/>
                    <a:lstStyle/>
                    <a:p>
                      <a:r>
                        <a:rPr lang="en-US" sz="2000" dirty="0"/>
                        <a:t>Total</a:t>
                      </a:r>
                    </a:p>
                  </a:txBody>
                  <a:tcPr/>
                </a:tc>
                <a:tc>
                  <a:txBody>
                    <a:bodyPr/>
                    <a:lstStyle/>
                    <a:p>
                      <a:r>
                        <a:rPr lang="en-US" sz="2000" dirty="0"/>
                        <a:t>Count</a:t>
                      </a:r>
                    </a:p>
                  </a:txBody>
                  <a:tcPr/>
                </a:tc>
                <a:extLst>
                  <a:ext uri="{0D108BD9-81ED-4DB2-BD59-A6C34878D82A}">
                    <a16:rowId xmlns:a16="http://schemas.microsoft.com/office/drawing/2014/main" val="4286425611"/>
                  </a:ext>
                </a:extLst>
              </a:tr>
              <a:tr h="414361">
                <a:tc>
                  <a:txBody>
                    <a:bodyPr/>
                    <a:lstStyle/>
                    <a:p>
                      <a:r>
                        <a:rPr lang="en-US" sz="2000" dirty="0"/>
                        <a:t>Total</a:t>
                      </a:r>
                    </a:p>
                  </a:txBody>
                  <a:tcPr/>
                </a:tc>
                <a:tc>
                  <a:txBody>
                    <a:bodyPr/>
                    <a:lstStyle/>
                    <a:p>
                      <a:r>
                        <a:rPr lang="en-US" sz="2000" dirty="0"/>
                        <a:t>14</a:t>
                      </a:r>
                    </a:p>
                  </a:txBody>
                  <a:tcPr/>
                </a:tc>
                <a:extLst>
                  <a:ext uri="{0D108BD9-81ED-4DB2-BD59-A6C34878D82A}">
                    <a16:rowId xmlns:a16="http://schemas.microsoft.com/office/drawing/2014/main" val="565965324"/>
                  </a:ext>
                </a:extLst>
              </a:tr>
            </a:tbl>
          </a:graphicData>
        </a:graphic>
      </p:graphicFrame>
      <p:graphicFrame>
        <p:nvGraphicFramePr>
          <p:cNvPr id="4" name="Table 3" descr="Gender">
            <a:extLst>
              <a:ext uri="{FF2B5EF4-FFF2-40B4-BE49-F238E27FC236}">
                <a16:creationId xmlns:a16="http://schemas.microsoft.com/office/drawing/2014/main" id="{1A189561-8FE1-703F-36C5-0684A62F8732}"/>
              </a:ext>
            </a:extLst>
          </p:cNvPr>
          <p:cNvGraphicFramePr>
            <a:graphicFrameLocks noGrp="1"/>
          </p:cNvGraphicFramePr>
          <p:nvPr>
            <p:extLst>
              <p:ext uri="{D42A27DB-BD31-4B8C-83A1-F6EECF244321}">
                <p14:modId xmlns:p14="http://schemas.microsoft.com/office/powerpoint/2010/main" val="2484426890"/>
              </p:ext>
            </p:extLst>
          </p:nvPr>
        </p:nvGraphicFramePr>
        <p:xfrm>
          <a:off x="6494319" y="1759624"/>
          <a:ext cx="4114800" cy="1243083"/>
        </p:xfrm>
        <a:graphic>
          <a:graphicData uri="http://schemas.openxmlformats.org/drawingml/2006/table">
            <a:tbl>
              <a:tblPr firstRow="1" bandRow="1">
                <a:tableStyleId>{7DF18680-E054-41AD-8BC1-D1AEF772440D}</a:tableStyleId>
              </a:tblPr>
              <a:tblGrid>
                <a:gridCol w="3007053">
                  <a:extLst>
                    <a:ext uri="{9D8B030D-6E8A-4147-A177-3AD203B41FA5}">
                      <a16:colId xmlns:a16="http://schemas.microsoft.com/office/drawing/2014/main" val="2125288252"/>
                    </a:ext>
                  </a:extLst>
                </a:gridCol>
                <a:gridCol w="1107747">
                  <a:extLst>
                    <a:ext uri="{9D8B030D-6E8A-4147-A177-3AD203B41FA5}">
                      <a16:colId xmlns:a16="http://schemas.microsoft.com/office/drawing/2014/main" val="559457732"/>
                    </a:ext>
                  </a:extLst>
                </a:gridCol>
              </a:tblGrid>
              <a:tr h="414361">
                <a:tc>
                  <a:txBody>
                    <a:bodyPr/>
                    <a:lstStyle/>
                    <a:p>
                      <a:r>
                        <a:rPr lang="en-US" sz="2000" dirty="0"/>
                        <a:t>Gender</a:t>
                      </a:r>
                    </a:p>
                  </a:txBody>
                  <a:tcPr/>
                </a:tc>
                <a:tc>
                  <a:txBody>
                    <a:bodyPr/>
                    <a:lstStyle/>
                    <a:p>
                      <a:r>
                        <a:rPr lang="en-US" sz="2000" dirty="0"/>
                        <a:t>Count</a:t>
                      </a:r>
                    </a:p>
                  </a:txBody>
                  <a:tcPr/>
                </a:tc>
                <a:extLst>
                  <a:ext uri="{0D108BD9-81ED-4DB2-BD59-A6C34878D82A}">
                    <a16:rowId xmlns:a16="http://schemas.microsoft.com/office/drawing/2014/main" val="3879645042"/>
                  </a:ext>
                </a:extLst>
              </a:tr>
              <a:tr h="414361">
                <a:tc>
                  <a:txBody>
                    <a:bodyPr/>
                    <a:lstStyle/>
                    <a:p>
                      <a:r>
                        <a:rPr lang="en-US" sz="2000" dirty="0"/>
                        <a:t>Male</a:t>
                      </a:r>
                    </a:p>
                  </a:txBody>
                  <a:tcPr/>
                </a:tc>
                <a:tc>
                  <a:txBody>
                    <a:bodyPr/>
                    <a:lstStyle/>
                    <a:p>
                      <a:r>
                        <a:rPr lang="en-US" sz="2000" dirty="0"/>
                        <a:t>29%</a:t>
                      </a:r>
                    </a:p>
                  </a:txBody>
                  <a:tcPr/>
                </a:tc>
                <a:extLst>
                  <a:ext uri="{0D108BD9-81ED-4DB2-BD59-A6C34878D82A}">
                    <a16:rowId xmlns:a16="http://schemas.microsoft.com/office/drawing/2014/main" val="2185426460"/>
                  </a:ext>
                </a:extLst>
              </a:tr>
              <a:tr h="414361">
                <a:tc>
                  <a:txBody>
                    <a:bodyPr/>
                    <a:lstStyle/>
                    <a:p>
                      <a:r>
                        <a:rPr lang="en-US" sz="2000" dirty="0"/>
                        <a:t>Female</a:t>
                      </a:r>
                    </a:p>
                  </a:txBody>
                  <a:tcPr/>
                </a:tc>
                <a:tc>
                  <a:txBody>
                    <a:bodyPr/>
                    <a:lstStyle/>
                    <a:p>
                      <a:r>
                        <a:rPr lang="en-US" sz="2000" dirty="0"/>
                        <a:t>71%</a:t>
                      </a:r>
                    </a:p>
                  </a:txBody>
                  <a:tcPr/>
                </a:tc>
                <a:extLst>
                  <a:ext uri="{0D108BD9-81ED-4DB2-BD59-A6C34878D82A}">
                    <a16:rowId xmlns:a16="http://schemas.microsoft.com/office/drawing/2014/main" val="3982676035"/>
                  </a:ext>
                </a:extLst>
              </a:tr>
            </a:tbl>
          </a:graphicData>
        </a:graphic>
      </p:graphicFrame>
      <p:graphicFrame>
        <p:nvGraphicFramePr>
          <p:cNvPr id="5" name="Table 4" descr="Education Level">
            <a:extLst>
              <a:ext uri="{FF2B5EF4-FFF2-40B4-BE49-F238E27FC236}">
                <a16:creationId xmlns:a16="http://schemas.microsoft.com/office/drawing/2014/main" id="{C07ED065-143E-6921-B343-43C0F6A1FCC2}"/>
              </a:ext>
            </a:extLst>
          </p:cNvPr>
          <p:cNvGraphicFramePr>
            <a:graphicFrameLocks noGrp="1"/>
          </p:cNvGraphicFramePr>
          <p:nvPr>
            <p:extLst>
              <p:ext uri="{D42A27DB-BD31-4B8C-83A1-F6EECF244321}">
                <p14:modId xmlns:p14="http://schemas.microsoft.com/office/powerpoint/2010/main" val="197585395"/>
              </p:ext>
            </p:extLst>
          </p:nvPr>
        </p:nvGraphicFramePr>
        <p:xfrm>
          <a:off x="1046019" y="2847870"/>
          <a:ext cx="4114800" cy="1243083"/>
        </p:xfrm>
        <a:graphic>
          <a:graphicData uri="http://schemas.openxmlformats.org/drawingml/2006/table">
            <a:tbl>
              <a:tblPr firstRow="1" bandRow="1">
                <a:tableStyleId>{7DF18680-E054-41AD-8BC1-D1AEF772440D}</a:tableStyleId>
              </a:tblPr>
              <a:tblGrid>
                <a:gridCol w="3007052">
                  <a:extLst>
                    <a:ext uri="{9D8B030D-6E8A-4147-A177-3AD203B41FA5}">
                      <a16:colId xmlns:a16="http://schemas.microsoft.com/office/drawing/2014/main" val="2098381287"/>
                    </a:ext>
                  </a:extLst>
                </a:gridCol>
                <a:gridCol w="1107748">
                  <a:extLst>
                    <a:ext uri="{9D8B030D-6E8A-4147-A177-3AD203B41FA5}">
                      <a16:colId xmlns:a16="http://schemas.microsoft.com/office/drawing/2014/main" val="875037126"/>
                    </a:ext>
                  </a:extLst>
                </a:gridCol>
              </a:tblGrid>
              <a:tr h="414361">
                <a:tc>
                  <a:txBody>
                    <a:bodyPr/>
                    <a:lstStyle/>
                    <a:p>
                      <a:r>
                        <a:rPr lang="en-US" sz="2000" dirty="0"/>
                        <a:t>Education</a:t>
                      </a:r>
                    </a:p>
                  </a:txBody>
                  <a:tcPr/>
                </a:tc>
                <a:tc>
                  <a:txBody>
                    <a:bodyPr/>
                    <a:lstStyle/>
                    <a:p>
                      <a:r>
                        <a:rPr lang="en-US" sz="2000" dirty="0"/>
                        <a:t>Count</a:t>
                      </a:r>
                    </a:p>
                  </a:txBody>
                  <a:tcPr/>
                </a:tc>
                <a:extLst>
                  <a:ext uri="{0D108BD9-81ED-4DB2-BD59-A6C34878D82A}">
                    <a16:rowId xmlns:a16="http://schemas.microsoft.com/office/drawing/2014/main" val="3645203758"/>
                  </a:ext>
                </a:extLst>
              </a:tr>
              <a:tr h="414361">
                <a:tc>
                  <a:txBody>
                    <a:bodyPr/>
                    <a:lstStyle/>
                    <a:p>
                      <a:r>
                        <a:rPr lang="en-US" sz="2000" dirty="0"/>
                        <a:t>Bachelor’s degree or less</a:t>
                      </a:r>
                    </a:p>
                  </a:txBody>
                  <a:tcPr/>
                </a:tc>
                <a:tc>
                  <a:txBody>
                    <a:bodyPr/>
                    <a:lstStyle/>
                    <a:p>
                      <a:r>
                        <a:rPr lang="en-US" sz="2000" dirty="0"/>
                        <a:t>50%</a:t>
                      </a:r>
                    </a:p>
                  </a:txBody>
                  <a:tcPr/>
                </a:tc>
                <a:extLst>
                  <a:ext uri="{0D108BD9-81ED-4DB2-BD59-A6C34878D82A}">
                    <a16:rowId xmlns:a16="http://schemas.microsoft.com/office/drawing/2014/main" val="4096448012"/>
                  </a:ext>
                </a:extLst>
              </a:tr>
              <a:tr h="4143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Master’s degree or above</a:t>
                      </a:r>
                    </a:p>
                  </a:txBody>
                  <a:tcPr/>
                </a:tc>
                <a:tc>
                  <a:txBody>
                    <a:bodyPr/>
                    <a:lstStyle/>
                    <a:p>
                      <a:r>
                        <a:rPr lang="en-US" sz="2000" dirty="0"/>
                        <a:t>50%</a:t>
                      </a:r>
                    </a:p>
                  </a:txBody>
                  <a:tcPr/>
                </a:tc>
                <a:extLst>
                  <a:ext uri="{0D108BD9-81ED-4DB2-BD59-A6C34878D82A}">
                    <a16:rowId xmlns:a16="http://schemas.microsoft.com/office/drawing/2014/main" val="2770756374"/>
                  </a:ext>
                </a:extLst>
              </a:tr>
            </a:tbl>
          </a:graphicData>
        </a:graphic>
      </p:graphicFrame>
      <p:graphicFrame>
        <p:nvGraphicFramePr>
          <p:cNvPr id="6" name="Table 5" descr="Age Group">
            <a:extLst>
              <a:ext uri="{FF2B5EF4-FFF2-40B4-BE49-F238E27FC236}">
                <a16:creationId xmlns:a16="http://schemas.microsoft.com/office/drawing/2014/main" id="{5314E336-D71D-8DA4-B199-3748963F1964}"/>
              </a:ext>
            </a:extLst>
          </p:cNvPr>
          <p:cNvGraphicFramePr>
            <a:graphicFrameLocks noGrp="1"/>
          </p:cNvGraphicFramePr>
          <p:nvPr>
            <p:extLst>
              <p:ext uri="{D42A27DB-BD31-4B8C-83A1-F6EECF244321}">
                <p14:modId xmlns:p14="http://schemas.microsoft.com/office/powerpoint/2010/main" val="4063684565"/>
              </p:ext>
            </p:extLst>
          </p:nvPr>
        </p:nvGraphicFramePr>
        <p:xfrm>
          <a:off x="6494319" y="3248928"/>
          <a:ext cx="4114801" cy="1243083"/>
        </p:xfrm>
        <a:graphic>
          <a:graphicData uri="http://schemas.openxmlformats.org/drawingml/2006/table">
            <a:tbl>
              <a:tblPr firstRow="1" bandRow="1">
                <a:tableStyleId>{7DF18680-E054-41AD-8BC1-D1AEF772440D}</a:tableStyleId>
              </a:tblPr>
              <a:tblGrid>
                <a:gridCol w="3007058">
                  <a:extLst>
                    <a:ext uri="{9D8B030D-6E8A-4147-A177-3AD203B41FA5}">
                      <a16:colId xmlns:a16="http://schemas.microsoft.com/office/drawing/2014/main" val="2813418807"/>
                    </a:ext>
                  </a:extLst>
                </a:gridCol>
                <a:gridCol w="1107743">
                  <a:extLst>
                    <a:ext uri="{9D8B030D-6E8A-4147-A177-3AD203B41FA5}">
                      <a16:colId xmlns:a16="http://schemas.microsoft.com/office/drawing/2014/main" val="1992483858"/>
                    </a:ext>
                  </a:extLst>
                </a:gridCol>
              </a:tblGrid>
              <a:tr h="414361">
                <a:tc>
                  <a:txBody>
                    <a:bodyPr/>
                    <a:lstStyle/>
                    <a:p>
                      <a:r>
                        <a:rPr lang="en-US" sz="2000" dirty="0"/>
                        <a:t>Age Group</a:t>
                      </a:r>
                    </a:p>
                  </a:txBody>
                  <a:tcPr/>
                </a:tc>
                <a:tc>
                  <a:txBody>
                    <a:bodyPr/>
                    <a:lstStyle/>
                    <a:p>
                      <a:r>
                        <a:rPr lang="en-US" sz="2000" dirty="0"/>
                        <a:t>Count</a:t>
                      </a:r>
                    </a:p>
                  </a:txBody>
                  <a:tcPr/>
                </a:tc>
                <a:extLst>
                  <a:ext uri="{0D108BD9-81ED-4DB2-BD59-A6C34878D82A}">
                    <a16:rowId xmlns:a16="http://schemas.microsoft.com/office/drawing/2014/main" val="3135288772"/>
                  </a:ext>
                </a:extLst>
              </a:tr>
              <a:tr h="414361">
                <a:tc>
                  <a:txBody>
                    <a:bodyPr/>
                    <a:lstStyle/>
                    <a:p>
                      <a:r>
                        <a:rPr lang="en-US" sz="2000" dirty="0"/>
                        <a:t>25-44</a:t>
                      </a:r>
                    </a:p>
                  </a:txBody>
                  <a:tcPr/>
                </a:tc>
                <a:tc>
                  <a:txBody>
                    <a:bodyPr/>
                    <a:lstStyle/>
                    <a:p>
                      <a:r>
                        <a:rPr lang="en-US" sz="2000" dirty="0"/>
                        <a:t>36%</a:t>
                      </a:r>
                    </a:p>
                  </a:txBody>
                  <a:tcPr/>
                </a:tc>
                <a:extLst>
                  <a:ext uri="{0D108BD9-81ED-4DB2-BD59-A6C34878D82A}">
                    <a16:rowId xmlns:a16="http://schemas.microsoft.com/office/drawing/2014/main" val="601425669"/>
                  </a:ext>
                </a:extLst>
              </a:tr>
              <a:tr h="414361">
                <a:tc>
                  <a:txBody>
                    <a:bodyPr/>
                    <a:lstStyle/>
                    <a:p>
                      <a:r>
                        <a:rPr lang="en-US" sz="2000" dirty="0"/>
                        <a:t>45-64</a:t>
                      </a:r>
                    </a:p>
                  </a:txBody>
                  <a:tcPr/>
                </a:tc>
                <a:tc>
                  <a:txBody>
                    <a:bodyPr/>
                    <a:lstStyle/>
                    <a:p>
                      <a:r>
                        <a:rPr lang="en-US" sz="2000" dirty="0"/>
                        <a:t>64%</a:t>
                      </a:r>
                    </a:p>
                  </a:txBody>
                  <a:tcPr/>
                </a:tc>
                <a:extLst>
                  <a:ext uri="{0D108BD9-81ED-4DB2-BD59-A6C34878D82A}">
                    <a16:rowId xmlns:a16="http://schemas.microsoft.com/office/drawing/2014/main" val="261638317"/>
                  </a:ext>
                </a:extLst>
              </a:tr>
            </a:tbl>
          </a:graphicData>
        </a:graphic>
      </p:graphicFrame>
      <p:graphicFrame>
        <p:nvGraphicFramePr>
          <p:cNvPr id="7" name="Table 6" descr="Race">
            <a:extLst>
              <a:ext uri="{FF2B5EF4-FFF2-40B4-BE49-F238E27FC236}">
                <a16:creationId xmlns:a16="http://schemas.microsoft.com/office/drawing/2014/main" id="{A2DAF907-4DEE-6071-D4C1-9AF899783AEC}"/>
              </a:ext>
            </a:extLst>
          </p:cNvPr>
          <p:cNvGraphicFramePr>
            <a:graphicFrameLocks noGrp="1"/>
          </p:cNvGraphicFramePr>
          <p:nvPr>
            <p:extLst>
              <p:ext uri="{D42A27DB-BD31-4B8C-83A1-F6EECF244321}">
                <p14:modId xmlns:p14="http://schemas.microsoft.com/office/powerpoint/2010/main" val="3387911127"/>
              </p:ext>
            </p:extLst>
          </p:nvPr>
        </p:nvGraphicFramePr>
        <p:xfrm>
          <a:off x="1046019" y="4350477"/>
          <a:ext cx="4114800" cy="1944123"/>
        </p:xfrm>
        <a:graphic>
          <a:graphicData uri="http://schemas.openxmlformats.org/drawingml/2006/table">
            <a:tbl>
              <a:tblPr firstRow="1" bandRow="1">
                <a:tableStyleId>{7DF18680-E054-41AD-8BC1-D1AEF772440D}</a:tableStyleId>
              </a:tblPr>
              <a:tblGrid>
                <a:gridCol w="3007053">
                  <a:extLst>
                    <a:ext uri="{9D8B030D-6E8A-4147-A177-3AD203B41FA5}">
                      <a16:colId xmlns:a16="http://schemas.microsoft.com/office/drawing/2014/main" val="3528269158"/>
                    </a:ext>
                  </a:extLst>
                </a:gridCol>
                <a:gridCol w="1107747">
                  <a:extLst>
                    <a:ext uri="{9D8B030D-6E8A-4147-A177-3AD203B41FA5}">
                      <a16:colId xmlns:a16="http://schemas.microsoft.com/office/drawing/2014/main" val="2837809108"/>
                    </a:ext>
                  </a:extLst>
                </a:gridCol>
              </a:tblGrid>
              <a:tr h="414361">
                <a:tc>
                  <a:txBody>
                    <a:bodyPr/>
                    <a:lstStyle/>
                    <a:p>
                      <a:r>
                        <a:rPr lang="en-US" sz="2000" dirty="0"/>
                        <a:t>Race</a:t>
                      </a:r>
                    </a:p>
                  </a:txBody>
                  <a:tcPr/>
                </a:tc>
                <a:tc>
                  <a:txBody>
                    <a:bodyPr/>
                    <a:lstStyle/>
                    <a:p>
                      <a:r>
                        <a:rPr lang="en-US" sz="2000" dirty="0"/>
                        <a:t>Count</a:t>
                      </a:r>
                    </a:p>
                  </a:txBody>
                  <a:tcPr/>
                </a:tc>
                <a:extLst>
                  <a:ext uri="{0D108BD9-81ED-4DB2-BD59-A6C34878D82A}">
                    <a16:rowId xmlns:a16="http://schemas.microsoft.com/office/drawing/2014/main" val="3040542514"/>
                  </a:ext>
                </a:extLst>
              </a:tr>
              <a:tr h="414361">
                <a:tc>
                  <a:txBody>
                    <a:bodyPr/>
                    <a:lstStyle/>
                    <a:p>
                      <a:r>
                        <a:rPr lang="en-US" sz="2000" dirty="0"/>
                        <a:t>White</a:t>
                      </a:r>
                    </a:p>
                  </a:txBody>
                  <a:tcPr/>
                </a:tc>
                <a:tc>
                  <a:txBody>
                    <a:bodyPr/>
                    <a:lstStyle/>
                    <a:p>
                      <a:r>
                        <a:rPr lang="en-US" sz="2000" dirty="0"/>
                        <a:t>71%</a:t>
                      </a:r>
                    </a:p>
                  </a:txBody>
                  <a:tcPr/>
                </a:tc>
                <a:extLst>
                  <a:ext uri="{0D108BD9-81ED-4DB2-BD59-A6C34878D82A}">
                    <a16:rowId xmlns:a16="http://schemas.microsoft.com/office/drawing/2014/main" val="2967146689"/>
                  </a:ext>
                </a:extLst>
              </a:tr>
              <a:tr h="414361">
                <a:tc>
                  <a:txBody>
                    <a:bodyPr/>
                    <a:lstStyle/>
                    <a:p>
                      <a:r>
                        <a:rPr lang="en-US" sz="2000" dirty="0"/>
                        <a:t>Black or African American</a:t>
                      </a:r>
                    </a:p>
                  </a:txBody>
                  <a:tcPr/>
                </a:tc>
                <a:tc>
                  <a:txBody>
                    <a:bodyPr/>
                    <a:lstStyle/>
                    <a:p>
                      <a:r>
                        <a:rPr lang="en-US" sz="2000" dirty="0"/>
                        <a:t>14%</a:t>
                      </a:r>
                    </a:p>
                  </a:txBody>
                  <a:tcPr/>
                </a:tc>
                <a:extLst>
                  <a:ext uri="{0D108BD9-81ED-4DB2-BD59-A6C34878D82A}">
                    <a16:rowId xmlns:a16="http://schemas.microsoft.com/office/drawing/2014/main" val="2022571003"/>
                  </a:ext>
                </a:extLst>
              </a:tr>
              <a:tr h="414361">
                <a:tc>
                  <a:txBody>
                    <a:bodyPr/>
                    <a:lstStyle/>
                    <a:p>
                      <a:r>
                        <a:rPr lang="en-US" sz="2000" dirty="0"/>
                        <a:t>Other or two or more</a:t>
                      </a:r>
                    </a:p>
                  </a:txBody>
                  <a:tcPr/>
                </a:tc>
                <a:tc>
                  <a:txBody>
                    <a:bodyPr/>
                    <a:lstStyle/>
                    <a:p>
                      <a:r>
                        <a:rPr lang="en-US" sz="2000" dirty="0"/>
                        <a:t>15%</a:t>
                      </a:r>
                    </a:p>
                  </a:txBody>
                  <a:tcPr/>
                </a:tc>
                <a:extLst>
                  <a:ext uri="{0D108BD9-81ED-4DB2-BD59-A6C34878D82A}">
                    <a16:rowId xmlns:a16="http://schemas.microsoft.com/office/drawing/2014/main" val="461034099"/>
                  </a:ext>
                </a:extLst>
              </a:tr>
            </a:tbl>
          </a:graphicData>
        </a:graphic>
      </p:graphicFrame>
      <p:graphicFrame>
        <p:nvGraphicFramePr>
          <p:cNvPr id="3" name="Table 2" descr="Top 3 Disability Types">
            <a:extLst>
              <a:ext uri="{FF2B5EF4-FFF2-40B4-BE49-F238E27FC236}">
                <a16:creationId xmlns:a16="http://schemas.microsoft.com/office/drawing/2014/main" id="{FA1DE022-F01C-D74C-6111-ACBC174EBED7}"/>
              </a:ext>
            </a:extLst>
          </p:cNvPr>
          <p:cNvGraphicFramePr>
            <a:graphicFrameLocks noGrp="1"/>
          </p:cNvGraphicFramePr>
          <p:nvPr>
            <p:extLst>
              <p:ext uri="{D42A27DB-BD31-4B8C-83A1-F6EECF244321}">
                <p14:modId xmlns:p14="http://schemas.microsoft.com/office/powerpoint/2010/main" val="1141726864"/>
              </p:ext>
            </p:extLst>
          </p:nvPr>
        </p:nvGraphicFramePr>
        <p:xfrm>
          <a:off x="6494319" y="4738232"/>
          <a:ext cx="4114800" cy="1584960"/>
        </p:xfrm>
        <a:graphic>
          <a:graphicData uri="http://schemas.openxmlformats.org/drawingml/2006/table">
            <a:tbl>
              <a:tblPr firstRow="1" bandRow="1">
                <a:tableStyleId>{7DF18680-E054-41AD-8BC1-D1AEF772440D}</a:tableStyleId>
              </a:tblPr>
              <a:tblGrid>
                <a:gridCol w="3007052">
                  <a:extLst>
                    <a:ext uri="{9D8B030D-6E8A-4147-A177-3AD203B41FA5}">
                      <a16:colId xmlns:a16="http://schemas.microsoft.com/office/drawing/2014/main" val="1956923216"/>
                    </a:ext>
                  </a:extLst>
                </a:gridCol>
                <a:gridCol w="1107748">
                  <a:extLst>
                    <a:ext uri="{9D8B030D-6E8A-4147-A177-3AD203B41FA5}">
                      <a16:colId xmlns:a16="http://schemas.microsoft.com/office/drawing/2014/main" val="1738908489"/>
                    </a:ext>
                  </a:extLst>
                </a:gridCol>
              </a:tblGrid>
              <a:tr h="365760">
                <a:tc>
                  <a:txBody>
                    <a:bodyPr/>
                    <a:lstStyle/>
                    <a:p>
                      <a:r>
                        <a:rPr lang="en-US" sz="2000" dirty="0"/>
                        <a:t>Disability Type (Top 3)</a:t>
                      </a:r>
                    </a:p>
                  </a:txBody>
                  <a:tcPr/>
                </a:tc>
                <a:tc>
                  <a:txBody>
                    <a:bodyPr/>
                    <a:lstStyle/>
                    <a:p>
                      <a:r>
                        <a:rPr lang="en-US" sz="2000" dirty="0"/>
                        <a:t>Count</a:t>
                      </a:r>
                    </a:p>
                  </a:txBody>
                  <a:tcPr/>
                </a:tc>
                <a:extLst>
                  <a:ext uri="{0D108BD9-81ED-4DB2-BD59-A6C34878D82A}">
                    <a16:rowId xmlns:a16="http://schemas.microsoft.com/office/drawing/2014/main" val="2610939698"/>
                  </a:ext>
                </a:extLst>
              </a:tr>
              <a:tr h="365760">
                <a:tc>
                  <a:txBody>
                    <a:bodyPr/>
                    <a:lstStyle/>
                    <a:p>
                      <a:r>
                        <a:rPr lang="en-US" sz="2000" dirty="0"/>
                        <a:t>Chronic conditions</a:t>
                      </a:r>
                    </a:p>
                  </a:txBody>
                  <a:tcPr/>
                </a:tc>
                <a:tc>
                  <a:txBody>
                    <a:bodyPr/>
                    <a:lstStyle/>
                    <a:p>
                      <a:r>
                        <a:rPr lang="en-US" sz="2000" dirty="0"/>
                        <a:t>57%</a:t>
                      </a:r>
                    </a:p>
                  </a:txBody>
                  <a:tcPr/>
                </a:tc>
                <a:extLst>
                  <a:ext uri="{0D108BD9-81ED-4DB2-BD59-A6C34878D82A}">
                    <a16:rowId xmlns:a16="http://schemas.microsoft.com/office/drawing/2014/main" val="3772078995"/>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Mental health issues</a:t>
                      </a:r>
                    </a:p>
                  </a:txBody>
                  <a:tcPr/>
                </a:tc>
                <a:tc>
                  <a:txBody>
                    <a:bodyPr/>
                    <a:lstStyle/>
                    <a:p>
                      <a:r>
                        <a:rPr lang="en-US" sz="2000" dirty="0"/>
                        <a:t>57%</a:t>
                      </a:r>
                    </a:p>
                  </a:txBody>
                  <a:tcPr/>
                </a:tc>
                <a:extLst>
                  <a:ext uri="{0D108BD9-81ED-4DB2-BD59-A6C34878D82A}">
                    <a16:rowId xmlns:a16="http://schemas.microsoft.com/office/drawing/2014/main" val="1580832196"/>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Mobility challenges</a:t>
                      </a:r>
                    </a:p>
                  </a:txBody>
                  <a:tcPr/>
                </a:tc>
                <a:tc>
                  <a:txBody>
                    <a:bodyPr/>
                    <a:lstStyle/>
                    <a:p>
                      <a:r>
                        <a:rPr lang="en-US" sz="2000" dirty="0"/>
                        <a:t>36%</a:t>
                      </a:r>
                    </a:p>
                  </a:txBody>
                  <a:tcPr/>
                </a:tc>
                <a:extLst>
                  <a:ext uri="{0D108BD9-81ED-4DB2-BD59-A6C34878D82A}">
                    <a16:rowId xmlns:a16="http://schemas.microsoft.com/office/drawing/2014/main" val="3846075846"/>
                  </a:ext>
                </a:extLst>
              </a:tr>
            </a:tbl>
          </a:graphicData>
        </a:graphic>
      </p:graphicFrame>
    </p:spTree>
    <p:extLst>
      <p:ext uri="{BB962C8B-B14F-4D97-AF65-F5344CB8AC3E}">
        <p14:creationId xmlns:p14="http://schemas.microsoft.com/office/powerpoint/2010/main" val="27800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E4AF-CFE3-010B-ABB4-1F4F36926A4E}"/>
              </a:ext>
            </a:extLst>
          </p:cNvPr>
          <p:cNvSpPr>
            <a:spLocks noGrp="1"/>
          </p:cNvSpPr>
          <p:nvPr>
            <p:ph type="title"/>
          </p:nvPr>
        </p:nvSpPr>
        <p:spPr>
          <a:xfrm>
            <a:off x="838200" y="18255"/>
            <a:ext cx="10515600" cy="1126333"/>
          </a:xfrm>
        </p:spPr>
        <p:txBody>
          <a:bodyPr/>
          <a:lstStyle/>
          <a:p>
            <a:r>
              <a:rPr lang="en-US" dirty="0"/>
              <a:t>What we heard about…..</a:t>
            </a:r>
          </a:p>
        </p:txBody>
      </p:sp>
      <p:sp>
        <p:nvSpPr>
          <p:cNvPr id="8" name="TextBox 7">
            <a:extLst>
              <a:ext uri="{FF2B5EF4-FFF2-40B4-BE49-F238E27FC236}">
                <a16:creationId xmlns:a16="http://schemas.microsoft.com/office/drawing/2014/main" id="{9B24D7AE-80C9-4B05-E4DA-71960186AFEE}"/>
              </a:ext>
            </a:extLst>
          </p:cNvPr>
          <p:cNvSpPr txBox="1"/>
          <p:nvPr/>
        </p:nvSpPr>
        <p:spPr>
          <a:xfrm>
            <a:off x="948591" y="1500497"/>
            <a:ext cx="4535658" cy="4154984"/>
          </a:xfrm>
          <a:prstGeom prst="rect">
            <a:avLst/>
          </a:prstGeom>
          <a:noFill/>
        </p:spPr>
        <p:txBody>
          <a:bodyPr wrap="square" rtlCol="0">
            <a:spAutoFit/>
          </a:bodyPr>
          <a:lstStyle/>
          <a:p>
            <a:r>
              <a:rPr lang="en-US" sz="2400" b="1" dirty="0"/>
              <a:t>Long COVID Symptoms</a:t>
            </a:r>
          </a:p>
          <a:p>
            <a:pPr marL="285750" indent="-285750">
              <a:buFont typeface="Arial" panose="020B0604020202020204" pitchFamily="34" charset="0"/>
              <a:buChar char="•"/>
            </a:pPr>
            <a:r>
              <a:rPr lang="en-US" sz="2400" dirty="0"/>
              <a:t>Brain fog</a:t>
            </a:r>
          </a:p>
          <a:p>
            <a:pPr marL="285750" indent="-285750">
              <a:buFont typeface="Arial" panose="020B0604020202020204" pitchFamily="34" charset="0"/>
              <a:buChar char="•"/>
            </a:pPr>
            <a:r>
              <a:rPr lang="en-US" sz="2400" dirty="0"/>
              <a:t>Tachycardia</a:t>
            </a:r>
          </a:p>
          <a:p>
            <a:pPr marL="285750" indent="-285750">
              <a:buFont typeface="Arial" panose="020B0604020202020204" pitchFamily="34" charset="0"/>
              <a:buChar char="•"/>
            </a:pPr>
            <a:r>
              <a:rPr lang="en-US" sz="2400" dirty="0"/>
              <a:t>Fatigue</a:t>
            </a:r>
          </a:p>
          <a:p>
            <a:pPr marL="285750" indent="-285750">
              <a:buFont typeface="Arial" panose="020B0604020202020204" pitchFamily="34" charset="0"/>
              <a:buChar char="•"/>
            </a:pPr>
            <a:r>
              <a:rPr lang="en-US" sz="2400" dirty="0"/>
              <a:t>Breathing troubles</a:t>
            </a:r>
          </a:p>
          <a:p>
            <a:pPr marL="285750" indent="-285750">
              <a:buFont typeface="Arial" panose="020B0604020202020204" pitchFamily="34" charset="0"/>
              <a:buChar char="•"/>
            </a:pPr>
            <a:r>
              <a:rPr lang="en-US" sz="2400" dirty="0"/>
              <a:t>Vision problems</a:t>
            </a:r>
          </a:p>
          <a:p>
            <a:pPr marL="285750" indent="-285750">
              <a:buFont typeface="Arial" panose="020B0604020202020204" pitchFamily="34" charset="0"/>
              <a:buChar char="•"/>
            </a:pPr>
            <a:r>
              <a:rPr lang="en-US" sz="2400" dirty="0"/>
              <a:t>Memory loss</a:t>
            </a:r>
          </a:p>
          <a:p>
            <a:r>
              <a:rPr lang="en-US" sz="2400" dirty="0"/>
              <a:t>and many more.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a:p>
            <a:endParaRPr lang="en-US" sz="2400" dirty="0"/>
          </a:p>
        </p:txBody>
      </p:sp>
      <p:sp>
        <p:nvSpPr>
          <p:cNvPr id="9" name="TextBox 8">
            <a:extLst>
              <a:ext uri="{FF2B5EF4-FFF2-40B4-BE49-F238E27FC236}">
                <a16:creationId xmlns:a16="http://schemas.microsoft.com/office/drawing/2014/main" id="{8AA88E76-31A7-6196-9708-1CB776FC58E1}"/>
              </a:ext>
            </a:extLst>
          </p:cNvPr>
          <p:cNvSpPr txBox="1"/>
          <p:nvPr/>
        </p:nvSpPr>
        <p:spPr>
          <a:xfrm>
            <a:off x="6707751" y="1504013"/>
            <a:ext cx="4535658" cy="2677656"/>
          </a:xfrm>
          <a:prstGeom prst="rect">
            <a:avLst/>
          </a:prstGeom>
          <a:noFill/>
        </p:spPr>
        <p:txBody>
          <a:bodyPr wrap="square" rtlCol="0">
            <a:spAutoFit/>
          </a:bodyPr>
          <a:lstStyle/>
          <a:p>
            <a:r>
              <a:rPr lang="en-US" sz="2400" b="1" dirty="0"/>
              <a:t>Information gathering</a:t>
            </a:r>
          </a:p>
          <a:p>
            <a:pPr marL="285750" indent="-285750">
              <a:buFont typeface="Arial" panose="020B0604020202020204" pitchFamily="34" charset="0"/>
              <a:buChar char="•"/>
            </a:pPr>
            <a:r>
              <a:rPr lang="en-US" sz="2400" dirty="0"/>
              <a:t>Doctor provided information</a:t>
            </a:r>
          </a:p>
          <a:p>
            <a:pPr marL="285750" indent="-285750">
              <a:buFont typeface="Arial" panose="020B0604020202020204" pitchFamily="34" charset="0"/>
              <a:buChar char="•"/>
            </a:pPr>
            <a:r>
              <a:rPr lang="en-US" sz="2400" dirty="0"/>
              <a:t>Did self-research</a:t>
            </a:r>
          </a:p>
          <a:p>
            <a:pPr marL="285750" indent="-285750">
              <a:buFont typeface="Arial" panose="020B0604020202020204" pitchFamily="34" charset="0"/>
              <a:buChar char="•"/>
            </a:pPr>
            <a:r>
              <a:rPr lang="en-US" sz="2400" dirty="0"/>
              <a:t>Stories in media</a:t>
            </a:r>
          </a:p>
          <a:p>
            <a:pPr marL="285750" indent="-285750">
              <a:buFont typeface="Arial" panose="020B0604020202020204" pitchFamily="34" charset="0"/>
              <a:buChar char="•"/>
            </a:pPr>
            <a:r>
              <a:rPr lang="en-US" sz="2400" dirty="0"/>
              <a:t>Talking to peers</a:t>
            </a:r>
          </a:p>
          <a:p>
            <a:pPr marL="285750" indent="-285750">
              <a:buFont typeface="Arial" panose="020B0604020202020204" pitchFamily="34" charset="0"/>
              <a:buChar char="•"/>
            </a:pPr>
            <a:r>
              <a:rPr lang="en-US" sz="2400" dirty="0"/>
              <a:t>Reading about Long COVID </a:t>
            </a:r>
          </a:p>
          <a:p>
            <a:endParaRPr lang="en-US" sz="2400" dirty="0"/>
          </a:p>
        </p:txBody>
      </p:sp>
    </p:spTree>
    <p:extLst>
      <p:ext uri="{BB962C8B-B14F-4D97-AF65-F5344CB8AC3E}">
        <p14:creationId xmlns:p14="http://schemas.microsoft.com/office/powerpoint/2010/main" val="3908366778"/>
      </p:ext>
    </p:extLst>
  </p:cSld>
  <p:clrMapOvr>
    <a:masterClrMapping/>
  </p:clrMapOvr>
</p:sld>
</file>

<file path=ppt/theme/theme1.xml><?xml version="1.0" encoding="utf-8"?>
<a:theme xmlns:a="http://schemas.openxmlformats.org/drawingml/2006/main" name="Theme1">
  <a:themeElements>
    <a:clrScheme name="IOD">
      <a:dk1>
        <a:srgbClr val="013591"/>
      </a:dk1>
      <a:lt1>
        <a:sysClr val="window" lastClr="FFFFFF"/>
      </a:lt1>
      <a:dk2>
        <a:srgbClr val="013591"/>
      </a:dk2>
      <a:lt2>
        <a:srgbClr val="FFFFFF"/>
      </a:lt2>
      <a:accent1>
        <a:srgbClr val="8EAADB"/>
      </a:accent1>
      <a:accent2>
        <a:srgbClr val="98A4AD"/>
      </a:accent2>
      <a:accent3>
        <a:srgbClr val="C55A11"/>
      </a:accent3>
      <a:accent4>
        <a:srgbClr val="FFC000"/>
      </a:accent4>
      <a:accent5>
        <a:srgbClr val="0563C1"/>
      </a:accent5>
      <a:accent6>
        <a:srgbClr val="70AD47"/>
      </a:accent6>
      <a:hlink>
        <a:srgbClr val="013591"/>
      </a:hlink>
      <a:folHlink>
        <a:srgbClr val="E26B2A"/>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8F4B7F-3810-4CF8-9BAF-0D95767DD59E}" vid="{FBA27A9B-ABFD-4739-A867-D3F621E198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Theme1</Template>
  <TotalTime>878</TotalTime>
  <Words>2200</Words>
  <Application>Microsoft Office PowerPoint</Application>
  <PresentationFormat>Widescreen</PresentationFormat>
  <Paragraphs>251</Paragraphs>
  <Slides>28</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Aptos</vt:lpstr>
      <vt:lpstr>Arial</vt:lpstr>
      <vt:lpstr>Söhne</vt:lpstr>
      <vt:lpstr>Source Sans Pro</vt:lpstr>
      <vt:lpstr>Source Sans Pro Light</vt:lpstr>
      <vt:lpstr>Wingdings</vt:lpstr>
      <vt:lpstr>Theme1</vt:lpstr>
      <vt:lpstr>Understanding the Experiences of People Living and Working with Pre-Existing Disabilities and Long COVID : A focus group study</vt:lpstr>
      <vt:lpstr>Background</vt:lpstr>
      <vt:lpstr>Background </vt:lpstr>
      <vt:lpstr>Methods</vt:lpstr>
      <vt:lpstr>Research Questions</vt:lpstr>
      <vt:lpstr>Procedure </vt:lpstr>
      <vt:lpstr>Screening Questionnaire</vt:lpstr>
      <vt:lpstr>Demographic Information</vt:lpstr>
      <vt:lpstr>What we heard about…..</vt:lpstr>
      <vt:lpstr>RQ1 - Experiences with the healthcare system Major Theme #1 – There are barriers to seeking care</vt:lpstr>
      <vt:lpstr>RQ1 - Experiences with the healthcare system Major Theme #1 – There are/were barriers to seeking care</vt:lpstr>
      <vt:lpstr>RQ1 - Experiences with the healthcare system Major Theme #2 – There are/were facilitators to seeking care</vt:lpstr>
      <vt:lpstr>RQ1 - Experiences with the healthcare system Major Theme #1 – There are/were facilitators to seeking care</vt:lpstr>
      <vt:lpstr>RQ1 - Experiences with the healthcare system Major Theme #3 – There were limited treatment options</vt:lpstr>
      <vt:lpstr>RQ2 - Challenges and supports in the workplace Major Theme #1 – There are organizational barriers to maintaining employment</vt:lpstr>
      <vt:lpstr>RQ2 - Challenges and supports in the workplace Major Theme #1 – There are organizational barriers to maintaining employment - Quotes</vt:lpstr>
      <vt:lpstr>RQ2 - Challenges and supports in the workplace Major Theme #2 – Long COVID impacted patients’ careers</vt:lpstr>
      <vt:lpstr>RQ2 - Challenges and supports in the workplace Major Theme #2 – Long COVID impacted patients’ careers - Quotes</vt:lpstr>
      <vt:lpstr>RQ2 - Challenges and supports in the workplace Major Theme #3 – There was a negative impact on work tasks</vt:lpstr>
      <vt:lpstr>RQ2 - Challenges and supports in the workplace Major Theme #4 – There was a negative impact on work tasks - Quotes</vt:lpstr>
      <vt:lpstr>RQ2 - Challenges and supports in the workplace Major Theme #4 – There are supports and accommodations available</vt:lpstr>
      <vt:lpstr>RQ2 - Challenges and supports in the workplace Major Theme #4 – There are supports and accommodations available - Quotes</vt:lpstr>
      <vt:lpstr>RQ3 - Social Experiences of living with Long COVID Major Theme #1 – Long COVID impacted relationships and social life</vt:lpstr>
      <vt:lpstr>RQ3 - Social Experiences of living with Long COVID Major Theme #1 – Long COVID impacted relationships and social life</vt:lpstr>
      <vt:lpstr>What next? </vt:lpstr>
      <vt:lpstr>Acknowledgements</vt:lpstr>
      <vt:lpstr>Thank you</vt:lpstr>
      <vt:lpstr>Recruitment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Experiences of People Living and Working with Disabilities and Long COVID : A focus group study </dc:title>
  <dc:creator>Shreya Paul</dc:creator>
  <cp:lastModifiedBy>Kate Filanoski-Russell</cp:lastModifiedBy>
  <cp:revision>15</cp:revision>
  <dcterms:created xsi:type="dcterms:W3CDTF">2024-05-13T16:53:22Z</dcterms:created>
  <dcterms:modified xsi:type="dcterms:W3CDTF">2025-06-24T15:44:29Z</dcterms:modified>
</cp:coreProperties>
</file>