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95" r:id="rId5"/>
    <p:sldId id="301" r:id="rId6"/>
    <p:sldId id="292" r:id="rId7"/>
    <p:sldId id="294" r:id="rId8"/>
    <p:sldId id="293" r:id="rId9"/>
    <p:sldId id="296" r:id="rId10"/>
    <p:sldId id="297" r:id="rId11"/>
    <p:sldId id="302" r:id="rId12"/>
    <p:sldId id="299" r:id="rId13"/>
    <p:sldId id="303" r:id="rId14"/>
    <p:sldId id="304" r:id="rId15"/>
    <p:sldId id="305" r:id="rId16"/>
    <p:sldId id="306" r:id="rId17"/>
    <p:sldId id="307" r:id="rId18"/>
    <p:sldId id="300" r:id="rId19"/>
    <p:sldId id="30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9A46E5-2879-42AA-9729-225A064F9B3B}" v="10" dt="2025-04-29T13:24:40.5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438" autoAdjust="0"/>
  </p:normalViewPr>
  <p:slideViewPr>
    <p:cSldViewPr snapToGrid="0">
      <p:cViewPr varScale="1">
        <p:scale>
          <a:sx n="58" d="100"/>
          <a:sy n="58" d="100"/>
        </p:scale>
        <p:origin x="72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ra Brucker" userId="74bb1d21-b540-477f-ae30-b8811b779d99" providerId="ADAL" clId="{8E509599-9103-45C1-9303-922F33E31F59}"/>
    <pc:docChg chg="custSel modSld">
      <pc:chgData name="Debra Brucker" userId="74bb1d21-b540-477f-ae30-b8811b779d99" providerId="ADAL" clId="{8E509599-9103-45C1-9303-922F33E31F59}" dt="2025-01-07T20:30:25.645" v="169" actId="962"/>
      <pc:docMkLst>
        <pc:docMk/>
      </pc:docMkLst>
      <pc:sldChg chg="modSp mod">
        <pc:chgData name="Debra Brucker" userId="74bb1d21-b540-477f-ae30-b8811b779d99" providerId="ADAL" clId="{8E509599-9103-45C1-9303-922F33E31F59}" dt="2025-01-07T20:08:56.323" v="88" actId="13244"/>
        <pc:sldMkLst>
          <pc:docMk/>
          <pc:sldMk cId="799902536" sldId="292"/>
        </pc:sldMkLst>
      </pc:sldChg>
      <pc:sldChg chg="modSp mod">
        <pc:chgData name="Debra Brucker" userId="74bb1d21-b540-477f-ae30-b8811b779d99" providerId="ADAL" clId="{8E509599-9103-45C1-9303-922F33E31F59}" dt="2025-01-07T20:17:27.523" v="162" actId="13244"/>
        <pc:sldMkLst>
          <pc:docMk/>
          <pc:sldMk cId="3160243560" sldId="293"/>
        </pc:sldMkLst>
      </pc:sldChg>
      <pc:sldChg chg="modSp mod">
        <pc:chgData name="Debra Brucker" userId="74bb1d21-b540-477f-ae30-b8811b779d99" providerId="ADAL" clId="{8E509599-9103-45C1-9303-922F33E31F59}" dt="2025-01-07T20:06:01.418" v="76" actId="962"/>
        <pc:sldMkLst>
          <pc:docMk/>
          <pc:sldMk cId="1068790392" sldId="294"/>
        </pc:sldMkLst>
      </pc:sldChg>
      <pc:sldChg chg="modSp mod">
        <pc:chgData name="Debra Brucker" userId="74bb1d21-b540-477f-ae30-b8811b779d99" providerId="ADAL" clId="{8E509599-9103-45C1-9303-922F33E31F59}" dt="2025-01-07T20:02:22.199" v="42" actId="962"/>
        <pc:sldMkLst>
          <pc:docMk/>
          <pc:sldMk cId="2432239947" sldId="295"/>
        </pc:sldMkLst>
      </pc:sldChg>
      <pc:sldChg chg="modSp mod">
        <pc:chgData name="Debra Brucker" userId="74bb1d21-b540-477f-ae30-b8811b779d99" providerId="ADAL" clId="{8E509599-9103-45C1-9303-922F33E31F59}" dt="2025-01-07T20:17:38.976" v="163" actId="13244"/>
        <pc:sldMkLst>
          <pc:docMk/>
          <pc:sldMk cId="1690362701" sldId="296"/>
        </pc:sldMkLst>
      </pc:sldChg>
      <pc:sldChg chg="modSp mod">
        <pc:chgData name="Debra Brucker" userId="74bb1d21-b540-477f-ae30-b8811b779d99" providerId="ADAL" clId="{8E509599-9103-45C1-9303-922F33E31F59}" dt="2025-01-07T20:11:05.505" v="92" actId="962"/>
        <pc:sldMkLst>
          <pc:docMk/>
          <pc:sldMk cId="896336343" sldId="299"/>
        </pc:sldMkLst>
      </pc:sldChg>
      <pc:sldChg chg="modSp mod">
        <pc:chgData name="Debra Brucker" userId="74bb1d21-b540-477f-ae30-b8811b779d99" providerId="ADAL" clId="{8E509599-9103-45C1-9303-922F33E31F59}" dt="2025-01-07T20:16:51.100" v="161"/>
        <pc:sldMkLst>
          <pc:docMk/>
          <pc:sldMk cId="1085086343" sldId="300"/>
        </pc:sldMkLst>
      </pc:sldChg>
      <pc:sldChg chg="addSp modSp mod">
        <pc:chgData name="Debra Brucker" userId="74bb1d21-b540-477f-ae30-b8811b779d99" providerId="ADAL" clId="{8E509599-9103-45C1-9303-922F33E31F59}" dt="2025-01-07T20:03:25.183" v="74" actId="13244"/>
        <pc:sldMkLst>
          <pc:docMk/>
          <pc:sldMk cId="244989007" sldId="301"/>
        </pc:sldMkLst>
      </pc:sldChg>
      <pc:sldChg chg="modSp mod">
        <pc:chgData name="Debra Brucker" userId="74bb1d21-b540-477f-ae30-b8811b779d99" providerId="ADAL" clId="{8E509599-9103-45C1-9303-922F33E31F59}" dt="2025-01-07T20:14:39.811" v="126" actId="20577"/>
        <pc:sldMkLst>
          <pc:docMk/>
          <pc:sldMk cId="3955599020" sldId="303"/>
        </pc:sldMkLst>
      </pc:sldChg>
      <pc:sldChg chg="modSp mod">
        <pc:chgData name="Debra Brucker" userId="74bb1d21-b540-477f-ae30-b8811b779d99" providerId="ADAL" clId="{8E509599-9103-45C1-9303-922F33E31F59}" dt="2025-01-07T20:15:32.463" v="141" actId="13244"/>
        <pc:sldMkLst>
          <pc:docMk/>
          <pc:sldMk cId="3816282950" sldId="304"/>
        </pc:sldMkLst>
      </pc:sldChg>
      <pc:sldChg chg="modSp mod">
        <pc:chgData name="Debra Brucker" userId="74bb1d21-b540-477f-ae30-b8811b779d99" providerId="ADAL" clId="{8E509599-9103-45C1-9303-922F33E31F59}" dt="2025-01-07T20:20:37.992" v="164" actId="13244"/>
        <pc:sldMkLst>
          <pc:docMk/>
          <pc:sldMk cId="1487609184" sldId="305"/>
        </pc:sldMkLst>
      </pc:sldChg>
      <pc:sldChg chg="modSp mod">
        <pc:chgData name="Debra Brucker" userId="74bb1d21-b540-477f-ae30-b8811b779d99" providerId="ADAL" clId="{8E509599-9103-45C1-9303-922F33E31F59}" dt="2025-01-07T20:21:21.223" v="167" actId="962"/>
        <pc:sldMkLst>
          <pc:docMk/>
          <pc:sldMk cId="737356483" sldId="306"/>
        </pc:sldMkLst>
      </pc:sldChg>
      <pc:sldChg chg="modSp mod">
        <pc:chgData name="Debra Brucker" userId="74bb1d21-b540-477f-ae30-b8811b779d99" providerId="ADAL" clId="{8E509599-9103-45C1-9303-922F33E31F59}" dt="2025-01-07T20:30:25.645" v="169" actId="962"/>
        <pc:sldMkLst>
          <pc:docMk/>
          <pc:sldMk cId="2708193280" sldId="307"/>
        </pc:sldMkLst>
      </pc:sldChg>
      <pc:sldChg chg="delSp modSp mod">
        <pc:chgData name="Debra Brucker" userId="74bb1d21-b540-477f-ae30-b8811b779d99" providerId="ADAL" clId="{8E509599-9103-45C1-9303-922F33E31F59}" dt="2025-01-07T20:12:55.167" v="105" actId="14100"/>
        <pc:sldMkLst>
          <pc:docMk/>
          <pc:sldMk cId="1924683559" sldId="308"/>
        </pc:sldMkLst>
      </pc:sldChg>
    </pc:docChg>
  </pc:docChgLst>
  <pc:docChgLst>
    <pc:chgData name="Kate Filanoski-Russell" userId="5879a14f-9eb3-4e75-8352-1b2941159ca7" providerId="ADAL" clId="{502A8A50-E9E7-4576-B483-536B8683F011}"/>
    <pc:docChg chg="modSld">
      <pc:chgData name="Kate Filanoski-Russell" userId="5879a14f-9eb3-4e75-8352-1b2941159ca7" providerId="ADAL" clId="{502A8A50-E9E7-4576-B483-536B8683F011}" dt="2025-04-02T21:05:39.877" v="11" actId="1035"/>
      <pc:docMkLst>
        <pc:docMk/>
      </pc:docMkLst>
      <pc:sldChg chg="modSp mod">
        <pc:chgData name="Kate Filanoski-Russell" userId="5879a14f-9eb3-4e75-8352-1b2941159ca7" providerId="ADAL" clId="{502A8A50-E9E7-4576-B483-536B8683F011}" dt="2025-04-02T21:05:39.877" v="11" actId="1035"/>
        <pc:sldMkLst>
          <pc:docMk/>
          <pc:sldMk cId="799902536" sldId="292"/>
        </pc:sldMkLst>
        <pc:spChg chg="mod">
          <ac:chgData name="Kate Filanoski-Russell" userId="5879a14f-9eb3-4e75-8352-1b2941159ca7" providerId="ADAL" clId="{502A8A50-E9E7-4576-B483-536B8683F011}" dt="2025-04-02T21:05:39.877" v="11" actId="1035"/>
          <ac:spMkLst>
            <pc:docMk/>
            <pc:sldMk cId="799902536" sldId="292"/>
            <ac:spMk id="3" creationId="{8EEE0884-2D21-F1C0-14C2-6AAE2F461211}"/>
          </ac:spMkLst>
        </pc:spChg>
      </pc:sldChg>
      <pc:sldChg chg="addSp modSp mod">
        <pc:chgData name="Kate Filanoski-Russell" userId="5879a14f-9eb3-4e75-8352-1b2941159ca7" providerId="ADAL" clId="{502A8A50-E9E7-4576-B483-536B8683F011}" dt="2025-04-02T21:05:31.767" v="9" actId="962"/>
        <pc:sldMkLst>
          <pc:docMk/>
          <pc:sldMk cId="2432239947" sldId="295"/>
        </pc:sldMkLst>
        <pc:spChg chg="add mod ord">
          <ac:chgData name="Kate Filanoski-Russell" userId="5879a14f-9eb3-4e75-8352-1b2941159ca7" providerId="ADAL" clId="{502A8A50-E9E7-4576-B483-536B8683F011}" dt="2025-04-02T21:05:28.066" v="8" actId="164"/>
          <ac:spMkLst>
            <pc:docMk/>
            <pc:sldMk cId="2432239947" sldId="295"/>
            <ac:spMk id="3" creationId="{EF14578E-EC0B-B4BB-E3AC-9BE69AC5AC83}"/>
          </ac:spMkLst>
        </pc:spChg>
        <pc:grpChg chg="add mod">
          <ac:chgData name="Kate Filanoski-Russell" userId="5879a14f-9eb3-4e75-8352-1b2941159ca7" providerId="ADAL" clId="{502A8A50-E9E7-4576-B483-536B8683F011}" dt="2025-04-02T21:05:31.767" v="9" actId="962"/>
          <ac:grpSpMkLst>
            <pc:docMk/>
            <pc:sldMk cId="2432239947" sldId="295"/>
            <ac:grpSpMk id="4" creationId="{19D20A7E-CA7D-9CFF-D291-6C361AED8615}"/>
          </ac:grpSpMkLst>
        </pc:grpChg>
        <pc:picChg chg="mod">
          <ac:chgData name="Kate Filanoski-Russell" userId="5879a14f-9eb3-4e75-8352-1b2941159ca7" providerId="ADAL" clId="{502A8A50-E9E7-4576-B483-536B8683F011}" dt="2025-04-02T21:05:28.066" v="8" actId="164"/>
          <ac:picMkLst>
            <pc:docMk/>
            <pc:sldMk cId="2432239947" sldId="295"/>
            <ac:picMk id="11" creationId="{D81EF06A-C383-C98E-9F66-2CA2E46B8193}"/>
          </ac:picMkLst>
        </pc:picChg>
      </pc:sldChg>
    </pc:docChg>
  </pc:docChgLst>
  <pc:docChgLst>
    <pc:chgData name="Kate Filanoski-Russell" userId="5879a14f-9eb3-4e75-8352-1b2941159ca7" providerId="ADAL" clId="{029A5305-3C01-44B2-9C6E-E7A0F2C0667C}"/>
    <pc:docChg chg="undo redo custSel modSld">
      <pc:chgData name="Kate Filanoski-Russell" userId="5879a14f-9eb3-4e75-8352-1b2941159ca7" providerId="ADAL" clId="{029A5305-3C01-44B2-9C6E-E7A0F2C0667C}" dt="2025-02-05T16:24:15.943" v="69" actId="962"/>
      <pc:docMkLst>
        <pc:docMk/>
      </pc:docMkLst>
      <pc:sldChg chg="modSp mod">
        <pc:chgData name="Kate Filanoski-Russell" userId="5879a14f-9eb3-4e75-8352-1b2941159ca7" providerId="ADAL" clId="{029A5305-3C01-44B2-9C6E-E7A0F2C0667C}" dt="2025-02-05T16:17:57.619" v="20" actId="962"/>
        <pc:sldMkLst>
          <pc:docMk/>
          <pc:sldMk cId="799902536" sldId="292"/>
        </pc:sldMkLst>
        <pc:spChg chg="mod">
          <ac:chgData name="Kate Filanoski-Russell" userId="5879a14f-9eb3-4e75-8352-1b2941159ca7" providerId="ADAL" clId="{029A5305-3C01-44B2-9C6E-E7A0F2C0667C}" dt="2025-02-05T16:17:57.619" v="20" actId="962"/>
          <ac:spMkLst>
            <pc:docMk/>
            <pc:sldMk cId="799902536" sldId="292"/>
            <ac:spMk id="6" creationId="{8F79ECCD-4625-9E8A-52BF-93E702E4C9B6}"/>
          </ac:spMkLst>
        </pc:spChg>
        <pc:grpChg chg="mod">
          <ac:chgData name="Kate Filanoski-Russell" userId="5879a14f-9eb3-4e75-8352-1b2941159ca7" providerId="ADAL" clId="{029A5305-3C01-44B2-9C6E-E7A0F2C0667C}" dt="2025-02-05T16:17:52.556" v="18" actId="962"/>
          <ac:grpSpMkLst>
            <pc:docMk/>
            <pc:sldMk cId="799902536" sldId="292"/>
            <ac:grpSpMk id="10" creationId="{804767FC-7867-372C-A70F-9CC12735C939}"/>
          </ac:grpSpMkLst>
        </pc:grpChg>
        <pc:grpChg chg="mod">
          <ac:chgData name="Kate Filanoski-Russell" userId="5879a14f-9eb3-4e75-8352-1b2941159ca7" providerId="ADAL" clId="{029A5305-3C01-44B2-9C6E-E7A0F2C0667C}" dt="2025-02-05T16:17:08.295" v="16" actId="962"/>
          <ac:grpSpMkLst>
            <pc:docMk/>
            <pc:sldMk cId="799902536" sldId="292"/>
            <ac:grpSpMk id="11" creationId="{E96C2E2A-7237-218E-B422-6A9F12B65012}"/>
          </ac:grpSpMkLst>
        </pc:grpChg>
        <pc:grpChg chg="mod ord">
          <ac:chgData name="Kate Filanoski-Russell" userId="5879a14f-9eb3-4e75-8352-1b2941159ca7" providerId="ADAL" clId="{029A5305-3C01-44B2-9C6E-E7A0F2C0667C}" dt="2025-02-05T16:16:46.265" v="15" actId="962"/>
          <ac:grpSpMkLst>
            <pc:docMk/>
            <pc:sldMk cId="799902536" sldId="292"/>
            <ac:grpSpMk id="23" creationId="{F5944103-2DAB-F2E7-E08E-668E864FB244}"/>
          </ac:grpSpMkLst>
        </pc:grpChg>
        <pc:grpChg chg="mod ord">
          <ac:chgData name="Kate Filanoski-Russell" userId="5879a14f-9eb3-4e75-8352-1b2941159ca7" providerId="ADAL" clId="{029A5305-3C01-44B2-9C6E-E7A0F2C0667C}" dt="2025-02-05T16:17:53.809" v="19" actId="962"/>
          <ac:grpSpMkLst>
            <pc:docMk/>
            <pc:sldMk cId="799902536" sldId="292"/>
            <ac:grpSpMk id="31" creationId="{385EBB9B-BD86-9BAB-2214-826E783FD7A5}"/>
          </ac:grpSpMkLst>
        </pc:grpChg>
      </pc:sldChg>
      <pc:sldChg chg="modSp mod">
        <pc:chgData name="Kate Filanoski-Russell" userId="5879a14f-9eb3-4e75-8352-1b2941159ca7" providerId="ADAL" clId="{029A5305-3C01-44B2-9C6E-E7A0F2C0667C}" dt="2025-02-05T16:13:02.393" v="3" actId="13244"/>
        <pc:sldMkLst>
          <pc:docMk/>
          <pc:sldMk cId="3160243560" sldId="293"/>
        </pc:sldMkLst>
        <pc:spChg chg="mod ord">
          <ac:chgData name="Kate Filanoski-Russell" userId="5879a14f-9eb3-4e75-8352-1b2941159ca7" providerId="ADAL" clId="{029A5305-3C01-44B2-9C6E-E7A0F2C0667C}" dt="2025-02-05T16:12:58.332" v="2" actId="962"/>
          <ac:spMkLst>
            <pc:docMk/>
            <pc:sldMk cId="3160243560" sldId="293"/>
            <ac:spMk id="6" creationId="{8F79ECCD-4625-9E8A-52BF-93E702E4C9B6}"/>
          </ac:spMkLst>
        </pc:spChg>
        <pc:spChg chg="ord">
          <ac:chgData name="Kate Filanoski-Russell" userId="5879a14f-9eb3-4e75-8352-1b2941159ca7" providerId="ADAL" clId="{029A5305-3C01-44B2-9C6E-E7A0F2C0667C}" dt="2025-02-05T16:13:02.393" v="3" actId="13244"/>
          <ac:spMkLst>
            <pc:docMk/>
            <pc:sldMk cId="3160243560" sldId="293"/>
            <ac:spMk id="8" creationId="{EC31C0EA-9B74-FB18-03A7-45CE00B0566D}"/>
          </ac:spMkLst>
        </pc:spChg>
        <pc:picChg chg="mod">
          <ac:chgData name="Kate Filanoski-Russell" userId="5879a14f-9eb3-4e75-8352-1b2941159ca7" providerId="ADAL" clId="{029A5305-3C01-44B2-9C6E-E7A0F2C0667C}" dt="2025-02-05T16:12:49.385" v="0" actId="962"/>
          <ac:picMkLst>
            <pc:docMk/>
            <pc:sldMk cId="3160243560" sldId="293"/>
            <ac:picMk id="10" creationId="{BB7E4C15-3D0C-6658-3DAC-9CEE25F6D43F}"/>
          </ac:picMkLst>
        </pc:picChg>
      </pc:sldChg>
      <pc:sldChg chg="modSp mod">
        <pc:chgData name="Kate Filanoski-Russell" userId="5879a14f-9eb3-4e75-8352-1b2941159ca7" providerId="ADAL" clId="{029A5305-3C01-44B2-9C6E-E7A0F2C0667C}" dt="2025-02-05T16:18:50.799" v="23" actId="962"/>
        <pc:sldMkLst>
          <pc:docMk/>
          <pc:sldMk cId="1068790392" sldId="294"/>
        </pc:sldMkLst>
        <pc:spChg chg="mod ord">
          <ac:chgData name="Kate Filanoski-Russell" userId="5879a14f-9eb3-4e75-8352-1b2941159ca7" providerId="ADAL" clId="{029A5305-3C01-44B2-9C6E-E7A0F2C0667C}" dt="2025-02-05T16:18:15.556" v="22" actId="13244"/>
          <ac:spMkLst>
            <pc:docMk/>
            <pc:sldMk cId="1068790392" sldId="294"/>
            <ac:spMk id="6" creationId="{93798617-4F90-00E8-05D3-89A1D9363BFC}"/>
          </ac:spMkLst>
        </pc:spChg>
        <pc:grpChg chg="mod">
          <ac:chgData name="Kate Filanoski-Russell" userId="5879a14f-9eb3-4e75-8352-1b2941159ca7" providerId="ADAL" clId="{029A5305-3C01-44B2-9C6E-E7A0F2C0667C}" dt="2025-02-05T16:18:50.799" v="23" actId="962"/>
          <ac:grpSpMkLst>
            <pc:docMk/>
            <pc:sldMk cId="1068790392" sldId="294"/>
            <ac:grpSpMk id="45" creationId="{22C5D4EB-29CC-0BBB-BCB5-BBC138B7B860}"/>
          </ac:grpSpMkLst>
        </pc:grpChg>
      </pc:sldChg>
      <pc:sldChg chg="modSp mod">
        <pc:chgData name="Kate Filanoski-Russell" userId="5879a14f-9eb3-4e75-8352-1b2941159ca7" providerId="ADAL" clId="{029A5305-3C01-44B2-9C6E-E7A0F2C0667C}" dt="2025-02-05T16:14:10.911" v="6" actId="962"/>
        <pc:sldMkLst>
          <pc:docMk/>
          <pc:sldMk cId="2432239947" sldId="295"/>
        </pc:sldMkLst>
        <pc:spChg chg="mod ord">
          <ac:chgData name="Kate Filanoski-Russell" userId="5879a14f-9eb3-4e75-8352-1b2941159ca7" providerId="ADAL" clId="{029A5305-3C01-44B2-9C6E-E7A0F2C0667C}" dt="2025-02-05T16:13:13.630" v="5" actId="962"/>
          <ac:spMkLst>
            <pc:docMk/>
            <pc:sldMk cId="2432239947" sldId="295"/>
            <ac:spMk id="7" creationId="{3EF1952A-0C2C-BB8A-FC08-53D7F3DD2E5B}"/>
          </ac:spMkLst>
        </pc:spChg>
        <pc:picChg chg="mod">
          <ac:chgData name="Kate Filanoski-Russell" userId="5879a14f-9eb3-4e75-8352-1b2941159ca7" providerId="ADAL" clId="{029A5305-3C01-44B2-9C6E-E7A0F2C0667C}" dt="2025-02-05T16:14:10.911" v="6" actId="962"/>
          <ac:picMkLst>
            <pc:docMk/>
            <pc:sldMk cId="2432239947" sldId="295"/>
            <ac:picMk id="11" creationId="{D81EF06A-C383-C98E-9F66-2CA2E46B8193}"/>
          </ac:picMkLst>
        </pc:picChg>
      </pc:sldChg>
      <pc:sldChg chg="modSp mod">
        <pc:chgData name="Kate Filanoski-Russell" userId="5879a14f-9eb3-4e75-8352-1b2941159ca7" providerId="ADAL" clId="{029A5305-3C01-44B2-9C6E-E7A0F2C0667C}" dt="2025-02-05T16:19:36.828" v="41" actId="14100"/>
        <pc:sldMkLst>
          <pc:docMk/>
          <pc:sldMk cId="560370244" sldId="297"/>
        </pc:sldMkLst>
        <pc:spChg chg="mod">
          <ac:chgData name="Kate Filanoski-Russell" userId="5879a14f-9eb3-4e75-8352-1b2941159ca7" providerId="ADAL" clId="{029A5305-3C01-44B2-9C6E-E7A0F2C0667C}" dt="2025-02-05T16:19:31.587" v="40" actId="1035"/>
          <ac:spMkLst>
            <pc:docMk/>
            <pc:sldMk cId="560370244" sldId="297"/>
            <ac:spMk id="3" creationId="{7E1481C8-E729-C40B-D9FC-F713053D5F44}"/>
          </ac:spMkLst>
        </pc:spChg>
        <pc:spChg chg="mod ord">
          <ac:chgData name="Kate Filanoski-Russell" userId="5879a14f-9eb3-4e75-8352-1b2941159ca7" providerId="ADAL" clId="{029A5305-3C01-44B2-9C6E-E7A0F2C0667C}" dt="2025-02-05T16:19:14.504" v="25" actId="13244"/>
          <ac:spMkLst>
            <pc:docMk/>
            <pc:sldMk cId="560370244" sldId="297"/>
            <ac:spMk id="6" creationId="{93B10265-7B6F-4773-A7C5-32F9F99B04EA}"/>
          </ac:spMkLst>
        </pc:spChg>
        <pc:spChg chg="mod">
          <ac:chgData name="Kate Filanoski-Russell" userId="5879a14f-9eb3-4e75-8352-1b2941159ca7" providerId="ADAL" clId="{029A5305-3C01-44B2-9C6E-E7A0F2C0667C}" dt="2025-02-05T16:19:36.828" v="41" actId="14100"/>
          <ac:spMkLst>
            <pc:docMk/>
            <pc:sldMk cId="560370244" sldId="297"/>
            <ac:spMk id="46" creationId="{9EAF6533-A46C-1F2E-B4F5-AC25F5B833E6}"/>
          </ac:spMkLst>
        </pc:spChg>
      </pc:sldChg>
      <pc:sldChg chg="modSp mod">
        <pc:chgData name="Kate Filanoski-Russell" userId="5879a14f-9eb3-4e75-8352-1b2941159ca7" providerId="ADAL" clId="{029A5305-3C01-44B2-9C6E-E7A0F2C0667C}" dt="2025-02-05T16:19:55.209" v="45" actId="13244"/>
        <pc:sldMkLst>
          <pc:docMk/>
          <pc:sldMk cId="896336343" sldId="299"/>
        </pc:sldMkLst>
        <pc:spChg chg="mod ord">
          <ac:chgData name="Kate Filanoski-Russell" userId="5879a14f-9eb3-4e75-8352-1b2941159ca7" providerId="ADAL" clId="{029A5305-3C01-44B2-9C6E-E7A0F2C0667C}" dt="2025-02-05T16:19:55.209" v="45" actId="13244"/>
          <ac:spMkLst>
            <pc:docMk/>
            <pc:sldMk cId="896336343" sldId="299"/>
            <ac:spMk id="6" creationId="{D2ACB7AA-E175-F6B7-148D-6F00B49240A1}"/>
          </ac:spMkLst>
        </pc:spChg>
      </pc:sldChg>
      <pc:sldChg chg="modSp mod">
        <pc:chgData name="Kate Filanoski-Russell" userId="5879a14f-9eb3-4e75-8352-1b2941159ca7" providerId="ADAL" clId="{029A5305-3C01-44B2-9C6E-E7A0F2C0667C}" dt="2025-02-05T16:15:20.107" v="8" actId="962"/>
        <pc:sldMkLst>
          <pc:docMk/>
          <pc:sldMk cId="244989007" sldId="301"/>
        </pc:sldMkLst>
        <pc:spChg chg="mod ord">
          <ac:chgData name="Kate Filanoski-Russell" userId="5879a14f-9eb3-4e75-8352-1b2941159ca7" providerId="ADAL" clId="{029A5305-3C01-44B2-9C6E-E7A0F2C0667C}" dt="2025-02-05T16:15:20.107" v="8" actId="962"/>
          <ac:spMkLst>
            <pc:docMk/>
            <pc:sldMk cId="244989007" sldId="301"/>
            <ac:spMk id="7" creationId="{279E46D6-0EDF-C50D-4E36-D0EE8275F7EA}"/>
          </ac:spMkLst>
        </pc:spChg>
      </pc:sldChg>
      <pc:sldChg chg="modSp mod">
        <pc:chgData name="Kate Filanoski-Russell" userId="5879a14f-9eb3-4e75-8352-1b2941159ca7" providerId="ADAL" clId="{029A5305-3C01-44B2-9C6E-E7A0F2C0667C}" dt="2025-02-05T16:19:44.781" v="43" actId="13244"/>
        <pc:sldMkLst>
          <pc:docMk/>
          <pc:sldMk cId="3666353059" sldId="302"/>
        </pc:sldMkLst>
        <pc:spChg chg="mod ord">
          <ac:chgData name="Kate Filanoski-Russell" userId="5879a14f-9eb3-4e75-8352-1b2941159ca7" providerId="ADAL" clId="{029A5305-3C01-44B2-9C6E-E7A0F2C0667C}" dt="2025-02-05T16:19:44.781" v="43" actId="13244"/>
          <ac:spMkLst>
            <pc:docMk/>
            <pc:sldMk cId="3666353059" sldId="302"/>
            <ac:spMk id="6" creationId="{2151396E-6E18-B51B-0E75-4DD33D274261}"/>
          </ac:spMkLst>
        </pc:spChg>
      </pc:sldChg>
      <pc:sldChg chg="addSp delSp modSp mod">
        <pc:chgData name="Kate Filanoski-Russell" userId="5879a14f-9eb3-4e75-8352-1b2941159ca7" providerId="ADAL" clId="{029A5305-3C01-44B2-9C6E-E7A0F2C0667C}" dt="2025-02-05T16:23:15.951" v="55" actId="962"/>
        <pc:sldMkLst>
          <pc:docMk/>
          <pc:sldMk cId="3955599020" sldId="303"/>
        </pc:sldMkLst>
        <pc:spChg chg="mod">
          <ac:chgData name="Kate Filanoski-Russell" userId="5879a14f-9eb3-4e75-8352-1b2941159ca7" providerId="ADAL" clId="{029A5305-3C01-44B2-9C6E-E7A0F2C0667C}" dt="2025-02-05T16:21:33.965" v="46" actId="962"/>
          <ac:spMkLst>
            <pc:docMk/>
            <pc:sldMk cId="3955599020" sldId="303"/>
            <ac:spMk id="6" creationId="{BDC26D65-8E6B-455A-7E4F-ED20F550B7D6}"/>
          </ac:spMkLst>
        </pc:spChg>
        <pc:spChg chg="mod">
          <ac:chgData name="Kate Filanoski-Russell" userId="5879a14f-9eb3-4e75-8352-1b2941159ca7" providerId="ADAL" clId="{029A5305-3C01-44B2-9C6E-E7A0F2C0667C}" dt="2025-02-05T16:21:46.564" v="48"/>
          <ac:spMkLst>
            <pc:docMk/>
            <pc:sldMk cId="3955599020" sldId="303"/>
            <ac:spMk id="10" creationId="{2EDAE94A-B0CE-C37D-63CB-22E9659C258B}"/>
          </ac:spMkLst>
        </pc:spChg>
        <pc:spChg chg="mod ord">
          <ac:chgData name="Kate Filanoski-Russell" userId="5879a14f-9eb3-4e75-8352-1b2941159ca7" providerId="ADAL" clId="{029A5305-3C01-44B2-9C6E-E7A0F2C0667C}" dt="2025-02-05T16:22:26.555" v="54" actId="164"/>
          <ac:spMkLst>
            <pc:docMk/>
            <pc:sldMk cId="3955599020" sldId="303"/>
            <ac:spMk id="15" creationId="{A1FE66ED-F47F-D38C-A475-A02D5F8A8F10}"/>
          </ac:spMkLst>
        </pc:spChg>
        <pc:spChg chg="mod">
          <ac:chgData name="Kate Filanoski-Russell" userId="5879a14f-9eb3-4e75-8352-1b2941159ca7" providerId="ADAL" clId="{029A5305-3C01-44B2-9C6E-E7A0F2C0667C}" dt="2025-02-05T16:22:26.555" v="54" actId="164"/>
          <ac:spMkLst>
            <pc:docMk/>
            <pc:sldMk cId="3955599020" sldId="303"/>
            <ac:spMk id="16" creationId="{83669232-9691-7E5A-3E50-1B15489F0669}"/>
          </ac:spMkLst>
        </pc:spChg>
        <pc:spChg chg="mod">
          <ac:chgData name="Kate Filanoski-Russell" userId="5879a14f-9eb3-4e75-8352-1b2941159ca7" providerId="ADAL" clId="{029A5305-3C01-44B2-9C6E-E7A0F2C0667C}" dt="2025-02-05T16:22:26.555" v="54" actId="164"/>
          <ac:spMkLst>
            <pc:docMk/>
            <pc:sldMk cId="3955599020" sldId="303"/>
            <ac:spMk id="17" creationId="{20ABC5F2-CE5A-FB8E-78CD-9E38BA71A1B6}"/>
          </ac:spMkLst>
        </pc:spChg>
        <pc:spChg chg="mod">
          <ac:chgData name="Kate Filanoski-Russell" userId="5879a14f-9eb3-4e75-8352-1b2941159ca7" providerId="ADAL" clId="{029A5305-3C01-44B2-9C6E-E7A0F2C0667C}" dt="2025-02-05T16:22:26.555" v="54" actId="164"/>
          <ac:spMkLst>
            <pc:docMk/>
            <pc:sldMk cId="3955599020" sldId="303"/>
            <ac:spMk id="18" creationId="{D3FD12D2-9B5D-5FF7-C502-818875401CFF}"/>
          </ac:spMkLst>
        </pc:spChg>
        <pc:spChg chg="mod">
          <ac:chgData name="Kate Filanoski-Russell" userId="5879a14f-9eb3-4e75-8352-1b2941159ca7" providerId="ADAL" clId="{029A5305-3C01-44B2-9C6E-E7A0F2C0667C}" dt="2025-02-05T16:22:26.555" v="54" actId="164"/>
          <ac:spMkLst>
            <pc:docMk/>
            <pc:sldMk cId="3955599020" sldId="303"/>
            <ac:spMk id="19" creationId="{4B8D9E3A-7730-6642-8045-D7129AE8DEAF}"/>
          </ac:spMkLst>
        </pc:spChg>
        <pc:spChg chg="mod">
          <ac:chgData name="Kate Filanoski-Russell" userId="5879a14f-9eb3-4e75-8352-1b2941159ca7" providerId="ADAL" clId="{029A5305-3C01-44B2-9C6E-E7A0F2C0667C}" dt="2025-02-05T16:22:26.555" v="54" actId="164"/>
          <ac:spMkLst>
            <pc:docMk/>
            <pc:sldMk cId="3955599020" sldId="303"/>
            <ac:spMk id="20" creationId="{D2BD40D4-603B-78E1-0830-7D4F3756B13D}"/>
          </ac:spMkLst>
        </pc:spChg>
        <pc:grpChg chg="add mod">
          <ac:chgData name="Kate Filanoski-Russell" userId="5879a14f-9eb3-4e75-8352-1b2941159ca7" providerId="ADAL" clId="{029A5305-3C01-44B2-9C6E-E7A0F2C0667C}" dt="2025-02-05T16:21:46.564" v="48"/>
          <ac:grpSpMkLst>
            <pc:docMk/>
            <pc:sldMk cId="3955599020" sldId="303"/>
            <ac:grpSpMk id="3" creationId="{C8378BD1-42EC-C408-6D6E-3AB71C269C24}"/>
          </ac:grpSpMkLst>
        </pc:grpChg>
        <pc:grpChg chg="add mod">
          <ac:chgData name="Kate Filanoski-Russell" userId="5879a14f-9eb3-4e75-8352-1b2941159ca7" providerId="ADAL" clId="{029A5305-3C01-44B2-9C6E-E7A0F2C0667C}" dt="2025-02-05T16:23:15.951" v="55" actId="962"/>
          <ac:grpSpMkLst>
            <pc:docMk/>
            <pc:sldMk cId="3955599020" sldId="303"/>
            <ac:grpSpMk id="12" creationId="{4E65ADD8-2BE8-C0DE-77CB-FC4B5E44DAA8}"/>
          </ac:grpSpMkLst>
        </pc:grpChg>
        <pc:picChg chg="mod">
          <ac:chgData name="Kate Filanoski-Russell" userId="5879a14f-9eb3-4e75-8352-1b2941159ca7" providerId="ADAL" clId="{029A5305-3C01-44B2-9C6E-E7A0F2C0667C}" dt="2025-02-05T16:21:46.564" v="48"/>
          <ac:picMkLst>
            <pc:docMk/>
            <pc:sldMk cId="3955599020" sldId="303"/>
            <ac:picMk id="7" creationId="{3E6326A8-7A41-5A4F-CCBA-84F9616DF406}"/>
          </ac:picMkLst>
        </pc:picChg>
        <pc:picChg chg="mod">
          <ac:chgData name="Kate Filanoski-Russell" userId="5879a14f-9eb3-4e75-8352-1b2941159ca7" providerId="ADAL" clId="{029A5305-3C01-44B2-9C6E-E7A0F2C0667C}" dt="2025-02-05T16:21:46.564" v="48"/>
          <ac:picMkLst>
            <pc:docMk/>
            <pc:sldMk cId="3955599020" sldId="303"/>
            <ac:picMk id="11" creationId="{77F6235E-3E61-A806-3486-EEEBBC738296}"/>
          </ac:picMkLst>
        </pc:picChg>
        <pc:picChg chg="mod">
          <ac:chgData name="Kate Filanoski-Russell" userId="5879a14f-9eb3-4e75-8352-1b2941159ca7" providerId="ADAL" clId="{029A5305-3C01-44B2-9C6E-E7A0F2C0667C}" dt="2025-02-05T16:21:54.718" v="49" actId="962"/>
          <ac:picMkLst>
            <pc:docMk/>
            <pc:sldMk cId="3955599020" sldId="303"/>
            <ac:picMk id="14" creationId="{0BAFFF5B-7B69-34BB-4900-A13513177BAD}"/>
          </ac:picMkLst>
        </pc:picChg>
      </pc:sldChg>
      <pc:sldChg chg="addSp delSp modSp mod">
        <pc:chgData name="Kate Filanoski-Russell" userId="5879a14f-9eb3-4e75-8352-1b2941159ca7" providerId="ADAL" clId="{029A5305-3C01-44B2-9C6E-E7A0F2C0667C}" dt="2025-02-05T16:24:15.943" v="69" actId="962"/>
        <pc:sldMkLst>
          <pc:docMk/>
          <pc:sldMk cId="3816282950" sldId="304"/>
        </pc:sldMkLst>
        <pc:spChg chg="mod">
          <ac:chgData name="Kate Filanoski-Russell" userId="5879a14f-9eb3-4e75-8352-1b2941159ca7" providerId="ADAL" clId="{029A5305-3C01-44B2-9C6E-E7A0F2C0667C}" dt="2025-02-05T16:24:14.235" v="67" actId="962"/>
          <ac:spMkLst>
            <pc:docMk/>
            <pc:sldMk cId="3816282950" sldId="304"/>
            <ac:spMk id="6" creationId="{6A229BDC-50BE-E94B-2378-13D6B5555B08}"/>
          </ac:spMkLst>
        </pc:spChg>
        <pc:spChg chg="mod">
          <ac:chgData name="Kate Filanoski-Russell" userId="5879a14f-9eb3-4e75-8352-1b2941159ca7" providerId="ADAL" clId="{029A5305-3C01-44B2-9C6E-E7A0F2C0667C}" dt="2025-02-05T16:23:42.490" v="58"/>
          <ac:spMkLst>
            <pc:docMk/>
            <pc:sldMk cId="3816282950" sldId="304"/>
            <ac:spMk id="11" creationId="{4EE50F39-7F14-7E00-068C-98796549C9C7}"/>
          </ac:spMkLst>
        </pc:spChg>
        <pc:spChg chg="ord">
          <ac:chgData name="Kate Filanoski-Russell" userId="5879a14f-9eb3-4e75-8352-1b2941159ca7" providerId="ADAL" clId="{029A5305-3C01-44B2-9C6E-E7A0F2C0667C}" dt="2025-02-05T16:24:01.957" v="63" actId="13244"/>
          <ac:spMkLst>
            <pc:docMk/>
            <pc:sldMk cId="3816282950" sldId="304"/>
            <ac:spMk id="17" creationId="{C00FA247-7297-E51F-9843-7429A72DC4FD}"/>
          </ac:spMkLst>
        </pc:spChg>
        <pc:grpChg chg="add mod">
          <ac:chgData name="Kate Filanoski-Russell" userId="5879a14f-9eb3-4e75-8352-1b2941159ca7" providerId="ADAL" clId="{029A5305-3C01-44B2-9C6E-E7A0F2C0667C}" dt="2025-02-05T16:23:42.490" v="58"/>
          <ac:grpSpMkLst>
            <pc:docMk/>
            <pc:sldMk cId="3816282950" sldId="304"/>
            <ac:grpSpMk id="7" creationId="{E8BE9A12-5DB8-0324-A59E-81EA3164FD0F}"/>
          </ac:grpSpMkLst>
        </pc:grpChg>
        <pc:picChg chg="mod">
          <ac:chgData name="Kate Filanoski-Russell" userId="5879a14f-9eb3-4e75-8352-1b2941159ca7" providerId="ADAL" clId="{029A5305-3C01-44B2-9C6E-E7A0F2C0667C}" dt="2025-02-05T16:23:42.490" v="58"/>
          <ac:picMkLst>
            <pc:docMk/>
            <pc:sldMk cId="3816282950" sldId="304"/>
            <ac:picMk id="10" creationId="{5D242223-7DA5-CADA-4DA4-1EFDC8110091}"/>
          </ac:picMkLst>
        </pc:picChg>
        <pc:picChg chg="mod">
          <ac:chgData name="Kate Filanoski-Russell" userId="5879a14f-9eb3-4e75-8352-1b2941159ca7" providerId="ADAL" clId="{029A5305-3C01-44B2-9C6E-E7A0F2C0667C}" dt="2025-02-05T16:23:42.490" v="58"/>
          <ac:picMkLst>
            <pc:docMk/>
            <pc:sldMk cId="3816282950" sldId="304"/>
            <ac:picMk id="12" creationId="{8A2D3734-4AE5-1472-867E-8CC7530DA6F8}"/>
          </ac:picMkLst>
        </pc:picChg>
        <pc:picChg chg="mod">
          <ac:chgData name="Kate Filanoski-Russell" userId="5879a14f-9eb3-4e75-8352-1b2941159ca7" providerId="ADAL" clId="{029A5305-3C01-44B2-9C6E-E7A0F2C0667C}" dt="2025-02-05T16:24:15.943" v="69" actId="962"/>
          <ac:picMkLst>
            <pc:docMk/>
            <pc:sldMk cId="3816282950" sldId="304"/>
            <ac:picMk id="14" creationId="{24C7CE7E-7CAC-2A70-6919-8012E8C328E7}"/>
          </ac:picMkLst>
        </pc:picChg>
      </pc:sldChg>
    </pc:docChg>
  </pc:docChgLst>
  <pc:docChgLst>
    <pc:chgData name="Kate Filanoski-Russell" userId="5879a14f-9eb3-4e75-8352-1b2941159ca7" providerId="ADAL" clId="{159A46E5-2879-42AA-9729-225A064F9B3B}"/>
    <pc:docChg chg="undo custSel modSld">
      <pc:chgData name="Kate Filanoski-Russell" userId="5879a14f-9eb3-4e75-8352-1b2941159ca7" providerId="ADAL" clId="{159A46E5-2879-42AA-9729-225A064F9B3B}" dt="2025-04-29T13:22:02.863" v="52" actId="207"/>
      <pc:docMkLst>
        <pc:docMk/>
      </pc:docMkLst>
      <pc:sldChg chg="modSp mod">
        <pc:chgData name="Kate Filanoski-Russell" userId="5879a14f-9eb3-4e75-8352-1b2941159ca7" providerId="ADAL" clId="{159A46E5-2879-42AA-9729-225A064F9B3B}" dt="2025-04-29T13:13:14.612" v="1" actId="962"/>
        <pc:sldMkLst>
          <pc:docMk/>
          <pc:sldMk cId="799902536" sldId="292"/>
        </pc:sldMkLst>
        <pc:grpChg chg="mod">
          <ac:chgData name="Kate Filanoski-Russell" userId="5879a14f-9eb3-4e75-8352-1b2941159ca7" providerId="ADAL" clId="{159A46E5-2879-42AA-9729-225A064F9B3B}" dt="2025-04-29T13:13:14.612" v="1" actId="962"/>
          <ac:grpSpMkLst>
            <pc:docMk/>
            <pc:sldMk cId="799902536" sldId="292"/>
            <ac:grpSpMk id="11" creationId="{E96C2E2A-7237-218E-B422-6A9F12B65012}"/>
          </ac:grpSpMkLst>
        </pc:grpChg>
      </pc:sldChg>
      <pc:sldChg chg="modSp mod">
        <pc:chgData name="Kate Filanoski-Russell" userId="5879a14f-9eb3-4e75-8352-1b2941159ca7" providerId="ADAL" clId="{159A46E5-2879-42AA-9729-225A064F9B3B}" dt="2025-04-29T13:13:48.862" v="2" actId="962"/>
        <pc:sldMkLst>
          <pc:docMk/>
          <pc:sldMk cId="3160243560" sldId="293"/>
        </pc:sldMkLst>
        <pc:picChg chg="mod">
          <ac:chgData name="Kate Filanoski-Russell" userId="5879a14f-9eb3-4e75-8352-1b2941159ca7" providerId="ADAL" clId="{159A46E5-2879-42AA-9729-225A064F9B3B}" dt="2025-04-29T13:13:48.862" v="2" actId="962"/>
          <ac:picMkLst>
            <pc:docMk/>
            <pc:sldMk cId="3160243560" sldId="293"/>
            <ac:picMk id="10" creationId="{BB7E4C15-3D0C-6658-3DAC-9CEE25F6D43F}"/>
          </ac:picMkLst>
        </pc:picChg>
      </pc:sldChg>
      <pc:sldChg chg="modSp mod">
        <pc:chgData name="Kate Filanoski-Russell" userId="5879a14f-9eb3-4e75-8352-1b2941159ca7" providerId="ADAL" clId="{159A46E5-2879-42AA-9729-225A064F9B3B}" dt="2025-04-29T13:14:08.895" v="3" actId="962"/>
        <pc:sldMkLst>
          <pc:docMk/>
          <pc:sldMk cId="1690362701" sldId="296"/>
        </pc:sldMkLst>
        <pc:spChg chg="mod">
          <ac:chgData name="Kate Filanoski-Russell" userId="5879a14f-9eb3-4e75-8352-1b2941159ca7" providerId="ADAL" clId="{159A46E5-2879-42AA-9729-225A064F9B3B}" dt="2025-04-29T13:14:08.895" v="3" actId="962"/>
          <ac:spMkLst>
            <pc:docMk/>
            <pc:sldMk cId="1690362701" sldId="296"/>
            <ac:spMk id="6" creationId="{CBDA9099-DFC3-408F-6212-BCE876959959}"/>
          </ac:spMkLst>
        </pc:spChg>
      </pc:sldChg>
      <pc:sldChg chg="addSp delSp modSp mod">
        <pc:chgData name="Kate Filanoski-Russell" userId="5879a14f-9eb3-4e75-8352-1b2941159ca7" providerId="ADAL" clId="{159A46E5-2879-42AA-9729-225A064F9B3B}" dt="2025-04-29T13:21:01.477" v="40"/>
        <pc:sldMkLst>
          <pc:docMk/>
          <pc:sldMk cId="1085086343" sldId="300"/>
        </pc:sldMkLst>
        <pc:spChg chg="mod">
          <ac:chgData name="Kate Filanoski-Russell" userId="5879a14f-9eb3-4e75-8352-1b2941159ca7" providerId="ADAL" clId="{159A46E5-2879-42AA-9729-225A064F9B3B}" dt="2025-04-29T13:19:20.997" v="22" actId="962"/>
          <ac:spMkLst>
            <pc:docMk/>
            <pc:sldMk cId="1085086343" sldId="300"/>
            <ac:spMk id="6" creationId="{05169747-1264-C650-6246-CA4B50ECFA61}"/>
          </ac:spMkLst>
        </pc:spChg>
        <pc:spChg chg="mod">
          <ac:chgData name="Kate Filanoski-Russell" userId="5879a14f-9eb3-4e75-8352-1b2941159ca7" providerId="ADAL" clId="{159A46E5-2879-42AA-9729-225A064F9B3B}" dt="2025-04-29T13:21:01.477" v="40"/>
          <ac:spMkLst>
            <pc:docMk/>
            <pc:sldMk cId="1085086343" sldId="300"/>
            <ac:spMk id="10" creationId="{501F18A4-F8C2-CBAE-1C08-4C277D386C84}"/>
          </ac:spMkLst>
        </pc:spChg>
        <pc:grpChg chg="del ord">
          <ac:chgData name="Kate Filanoski-Russell" userId="5879a14f-9eb3-4e75-8352-1b2941159ca7" providerId="ADAL" clId="{159A46E5-2879-42AA-9729-225A064F9B3B}" dt="2025-04-29T13:21:00.508" v="39" actId="478"/>
          <ac:grpSpMkLst>
            <pc:docMk/>
            <pc:sldMk cId="1085086343" sldId="300"/>
            <ac:grpSpMk id="3" creationId="{3FAD26D0-0618-7339-29FF-7E3B973956DC}"/>
          </ac:grpSpMkLst>
        </pc:grpChg>
        <pc:grpChg chg="add mod">
          <ac:chgData name="Kate Filanoski-Russell" userId="5879a14f-9eb3-4e75-8352-1b2941159ca7" providerId="ADAL" clId="{159A46E5-2879-42AA-9729-225A064F9B3B}" dt="2025-04-29T13:21:01.477" v="40"/>
          <ac:grpSpMkLst>
            <pc:docMk/>
            <pc:sldMk cId="1085086343" sldId="300"/>
            <ac:grpSpMk id="8" creationId="{C3927825-2BB7-94C9-7593-B933472EF68D}"/>
          </ac:grpSpMkLst>
        </pc:grpChg>
        <pc:picChg chg="mod">
          <ac:chgData name="Kate Filanoski-Russell" userId="5879a14f-9eb3-4e75-8352-1b2941159ca7" providerId="ADAL" clId="{159A46E5-2879-42AA-9729-225A064F9B3B}" dt="2025-04-29T13:21:01.477" v="40"/>
          <ac:picMkLst>
            <pc:docMk/>
            <pc:sldMk cId="1085086343" sldId="300"/>
            <ac:picMk id="9" creationId="{2B86B5BB-02F0-2C8E-2C7F-1DFEE5F6C73B}"/>
          </ac:picMkLst>
        </pc:picChg>
        <pc:picChg chg="mod">
          <ac:chgData name="Kate Filanoski-Russell" userId="5879a14f-9eb3-4e75-8352-1b2941159ca7" providerId="ADAL" clId="{159A46E5-2879-42AA-9729-225A064F9B3B}" dt="2025-04-29T13:21:01.477" v="40"/>
          <ac:picMkLst>
            <pc:docMk/>
            <pc:sldMk cId="1085086343" sldId="300"/>
            <ac:picMk id="11" creationId="{706A66F7-9566-2EF2-198C-E4B9AAF1DBB4}"/>
          </ac:picMkLst>
        </pc:picChg>
      </pc:sldChg>
      <pc:sldChg chg="modSp mod">
        <pc:chgData name="Kate Filanoski-Russell" userId="5879a14f-9eb3-4e75-8352-1b2941159ca7" providerId="ADAL" clId="{159A46E5-2879-42AA-9729-225A064F9B3B}" dt="2025-04-29T13:15:22.673" v="9" actId="962"/>
        <pc:sldMkLst>
          <pc:docMk/>
          <pc:sldMk cId="3955599020" sldId="303"/>
        </pc:sldMkLst>
        <pc:grpChg chg="mod">
          <ac:chgData name="Kate Filanoski-Russell" userId="5879a14f-9eb3-4e75-8352-1b2941159ca7" providerId="ADAL" clId="{159A46E5-2879-42AA-9729-225A064F9B3B}" dt="2025-04-29T13:14:46.478" v="6" actId="962"/>
          <ac:grpSpMkLst>
            <pc:docMk/>
            <pc:sldMk cId="3955599020" sldId="303"/>
            <ac:grpSpMk id="3" creationId="{C8378BD1-42EC-C408-6D6E-3AB71C269C24}"/>
          </ac:grpSpMkLst>
        </pc:grpChg>
        <pc:grpChg chg="mod">
          <ac:chgData name="Kate Filanoski-Russell" userId="5879a14f-9eb3-4e75-8352-1b2941159ca7" providerId="ADAL" clId="{159A46E5-2879-42AA-9729-225A064F9B3B}" dt="2025-04-29T13:14:42.779" v="5" actId="962"/>
          <ac:grpSpMkLst>
            <pc:docMk/>
            <pc:sldMk cId="3955599020" sldId="303"/>
            <ac:grpSpMk id="12" creationId="{4E65ADD8-2BE8-C0DE-77CB-FC4B5E44DAA8}"/>
          </ac:grpSpMkLst>
        </pc:grpChg>
        <pc:picChg chg="mod">
          <ac:chgData name="Kate Filanoski-Russell" userId="5879a14f-9eb3-4e75-8352-1b2941159ca7" providerId="ADAL" clId="{159A46E5-2879-42AA-9729-225A064F9B3B}" dt="2025-04-29T13:15:22.673" v="9" actId="962"/>
          <ac:picMkLst>
            <pc:docMk/>
            <pc:sldMk cId="3955599020" sldId="303"/>
            <ac:picMk id="14" creationId="{0BAFFF5B-7B69-34BB-4900-A13513177BAD}"/>
          </ac:picMkLst>
        </pc:picChg>
      </pc:sldChg>
      <pc:sldChg chg="modSp mod">
        <pc:chgData name="Kate Filanoski-Russell" userId="5879a14f-9eb3-4e75-8352-1b2941159ca7" providerId="ADAL" clId="{159A46E5-2879-42AA-9729-225A064F9B3B}" dt="2025-04-29T13:16:11.205" v="10" actId="962"/>
        <pc:sldMkLst>
          <pc:docMk/>
          <pc:sldMk cId="3816282950" sldId="304"/>
        </pc:sldMkLst>
        <pc:picChg chg="mod">
          <ac:chgData name="Kate Filanoski-Russell" userId="5879a14f-9eb3-4e75-8352-1b2941159ca7" providerId="ADAL" clId="{159A46E5-2879-42AA-9729-225A064F9B3B}" dt="2025-04-29T13:16:11.205" v="10" actId="962"/>
          <ac:picMkLst>
            <pc:docMk/>
            <pc:sldMk cId="3816282950" sldId="304"/>
            <ac:picMk id="14" creationId="{24C7CE7E-7CAC-2A70-6919-8012E8C328E7}"/>
          </ac:picMkLst>
        </pc:picChg>
      </pc:sldChg>
      <pc:sldChg chg="addSp delSp modSp mod">
        <pc:chgData name="Kate Filanoski-Russell" userId="5879a14f-9eb3-4e75-8352-1b2941159ca7" providerId="ADAL" clId="{159A46E5-2879-42AA-9729-225A064F9B3B}" dt="2025-04-29T13:20:39.674" v="33"/>
        <pc:sldMkLst>
          <pc:docMk/>
          <pc:sldMk cId="1487609184" sldId="305"/>
        </pc:sldMkLst>
        <pc:spChg chg="mod">
          <ac:chgData name="Kate Filanoski-Russell" userId="5879a14f-9eb3-4e75-8352-1b2941159ca7" providerId="ADAL" clId="{159A46E5-2879-42AA-9729-225A064F9B3B}" dt="2025-04-29T13:16:23.530" v="12" actId="962"/>
          <ac:spMkLst>
            <pc:docMk/>
            <pc:sldMk cId="1487609184" sldId="305"/>
            <ac:spMk id="6" creationId="{05B22257-028A-BBF3-103E-9F3FFC745E80}"/>
          </ac:spMkLst>
        </pc:spChg>
        <pc:spChg chg="mod">
          <ac:chgData name="Kate Filanoski-Russell" userId="5879a14f-9eb3-4e75-8352-1b2941159ca7" providerId="ADAL" clId="{159A46E5-2879-42AA-9729-225A064F9B3B}" dt="2025-04-29T13:20:39.674" v="33"/>
          <ac:spMkLst>
            <pc:docMk/>
            <pc:sldMk cId="1487609184" sldId="305"/>
            <ac:spMk id="11" creationId="{9C020729-DBC1-D909-008B-40FE19A350B5}"/>
          </ac:spMkLst>
        </pc:spChg>
        <pc:grpChg chg="add mod">
          <ac:chgData name="Kate Filanoski-Russell" userId="5879a14f-9eb3-4e75-8352-1b2941159ca7" providerId="ADAL" clId="{159A46E5-2879-42AA-9729-225A064F9B3B}" dt="2025-04-29T13:20:39.674" v="33"/>
          <ac:grpSpMkLst>
            <pc:docMk/>
            <pc:sldMk cId="1487609184" sldId="305"/>
            <ac:grpSpMk id="7" creationId="{09969FD7-B927-B0B2-B61E-3AC61BEB43A6}"/>
          </ac:grpSpMkLst>
        </pc:grpChg>
        <pc:grpChg chg="del ord">
          <ac:chgData name="Kate Filanoski-Russell" userId="5879a14f-9eb3-4e75-8352-1b2941159ca7" providerId="ADAL" clId="{159A46E5-2879-42AA-9729-225A064F9B3B}" dt="2025-04-29T13:20:39.129" v="32" actId="478"/>
          <ac:grpSpMkLst>
            <pc:docMk/>
            <pc:sldMk cId="1487609184" sldId="305"/>
            <ac:grpSpMk id="9" creationId="{FB7A4720-F0FC-3926-9B56-7968202DF57E}"/>
          </ac:grpSpMkLst>
        </pc:grpChg>
        <pc:picChg chg="mod">
          <ac:chgData name="Kate Filanoski-Russell" userId="5879a14f-9eb3-4e75-8352-1b2941159ca7" providerId="ADAL" clId="{159A46E5-2879-42AA-9729-225A064F9B3B}" dt="2025-04-29T13:20:39.674" v="33"/>
          <ac:picMkLst>
            <pc:docMk/>
            <pc:sldMk cId="1487609184" sldId="305"/>
            <ac:picMk id="10" creationId="{A85281B2-A95E-66FB-B38A-DF726B5F2594}"/>
          </ac:picMkLst>
        </pc:picChg>
        <pc:picChg chg="mod">
          <ac:chgData name="Kate Filanoski-Russell" userId="5879a14f-9eb3-4e75-8352-1b2941159ca7" providerId="ADAL" clId="{159A46E5-2879-42AA-9729-225A064F9B3B}" dt="2025-04-29T13:20:39.674" v="33"/>
          <ac:picMkLst>
            <pc:docMk/>
            <pc:sldMk cId="1487609184" sldId="305"/>
            <ac:picMk id="12" creationId="{64D92188-33B3-02A7-F242-D4C2292154E4}"/>
          </ac:picMkLst>
        </pc:picChg>
        <pc:picChg chg="mod">
          <ac:chgData name="Kate Filanoski-Russell" userId="5879a14f-9eb3-4e75-8352-1b2941159ca7" providerId="ADAL" clId="{159A46E5-2879-42AA-9729-225A064F9B3B}" dt="2025-04-29T13:17:01.724" v="13" actId="962"/>
          <ac:picMkLst>
            <pc:docMk/>
            <pc:sldMk cId="1487609184" sldId="305"/>
            <ac:picMk id="14" creationId="{39F42936-AD50-BDED-7792-6035A8F50813}"/>
          </ac:picMkLst>
        </pc:picChg>
      </pc:sldChg>
      <pc:sldChg chg="addSp delSp modSp mod">
        <pc:chgData name="Kate Filanoski-Russell" userId="5879a14f-9eb3-4e75-8352-1b2941159ca7" providerId="ADAL" clId="{159A46E5-2879-42AA-9729-225A064F9B3B}" dt="2025-04-29T13:20:44.580" v="35"/>
        <pc:sldMkLst>
          <pc:docMk/>
          <pc:sldMk cId="737356483" sldId="306"/>
        </pc:sldMkLst>
        <pc:spChg chg="mod">
          <ac:chgData name="Kate Filanoski-Russell" userId="5879a14f-9eb3-4e75-8352-1b2941159ca7" providerId="ADAL" clId="{159A46E5-2879-42AA-9729-225A064F9B3B}" dt="2025-04-29T13:18:12.612" v="16" actId="962"/>
          <ac:spMkLst>
            <pc:docMk/>
            <pc:sldMk cId="737356483" sldId="306"/>
            <ac:spMk id="6" creationId="{2DA7DF45-8656-4872-7919-4F72376CAF49}"/>
          </ac:spMkLst>
        </pc:spChg>
        <pc:spChg chg="mod">
          <ac:chgData name="Kate Filanoski-Russell" userId="5879a14f-9eb3-4e75-8352-1b2941159ca7" providerId="ADAL" clId="{159A46E5-2879-42AA-9729-225A064F9B3B}" dt="2025-04-29T13:20:44.580" v="35"/>
          <ac:spMkLst>
            <pc:docMk/>
            <pc:sldMk cId="737356483" sldId="306"/>
            <ac:spMk id="11" creationId="{48D99354-E8C8-2560-9D64-26DD01233145}"/>
          </ac:spMkLst>
        </pc:spChg>
        <pc:grpChg chg="add mod">
          <ac:chgData name="Kate Filanoski-Russell" userId="5879a14f-9eb3-4e75-8352-1b2941159ca7" providerId="ADAL" clId="{159A46E5-2879-42AA-9729-225A064F9B3B}" dt="2025-04-29T13:20:44.580" v="35"/>
          <ac:grpSpMkLst>
            <pc:docMk/>
            <pc:sldMk cId="737356483" sldId="306"/>
            <ac:grpSpMk id="7" creationId="{6AFD40A9-049A-1731-F1E5-325308B2530B}"/>
          </ac:grpSpMkLst>
        </pc:grpChg>
        <pc:grpChg chg="del ord">
          <ac:chgData name="Kate Filanoski-Russell" userId="5879a14f-9eb3-4e75-8352-1b2941159ca7" providerId="ADAL" clId="{159A46E5-2879-42AA-9729-225A064F9B3B}" dt="2025-04-29T13:20:44.097" v="34" actId="478"/>
          <ac:grpSpMkLst>
            <pc:docMk/>
            <pc:sldMk cId="737356483" sldId="306"/>
            <ac:grpSpMk id="9" creationId="{BEC12BE2-9169-ABF2-6786-F67C02FED347}"/>
          </ac:grpSpMkLst>
        </pc:grpChg>
        <pc:picChg chg="mod">
          <ac:chgData name="Kate Filanoski-Russell" userId="5879a14f-9eb3-4e75-8352-1b2941159ca7" providerId="ADAL" clId="{159A46E5-2879-42AA-9729-225A064F9B3B}" dt="2025-04-29T13:20:44.580" v="35"/>
          <ac:picMkLst>
            <pc:docMk/>
            <pc:sldMk cId="737356483" sldId="306"/>
            <ac:picMk id="10" creationId="{8285FDAF-0BBE-6C73-D2D0-1E03ED68EDD5}"/>
          </ac:picMkLst>
        </pc:picChg>
        <pc:picChg chg="mod">
          <ac:chgData name="Kate Filanoski-Russell" userId="5879a14f-9eb3-4e75-8352-1b2941159ca7" providerId="ADAL" clId="{159A46E5-2879-42AA-9729-225A064F9B3B}" dt="2025-04-29T13:20:44.580" v="35"/>
          <ac:picMkLst>
            <pc:docMk/>
            <pc:sldMk cId="737356483" sldId="306"/>
            <ac:picMk id="12" creationId="{CFF57C7E-8DCB-1604-3198-6AC306C5313A}"/>
          </ac:picMkLst>
        </pc:picChg>
        <pc:picChg chg="mod">
          <ac:chgData name="Kate Filanoski-Russell" userId="5879a14f-9eb3-4e75-8352-1b2941159ca7" providerId="ADAL" clId="{159A46E5-2879-42AA-9729-225A064F9B3B}" dt="2025-04-29T13:18:08.216" v="15" actId="962"/>
          <ac:picMkLst>
            <pc:docMk/>
            <pc:sldMk cId="737356483" sldId="306"/>
            <ac:picMk id="14" creationId="{C092040A-2A49-0FF3-D990-8FE775FCD2B3}"/>
          </ac:picMkLst>
        </pc:picChg>
      </pc:sldChg>
      <pc:sldChg chg="addSp delSp modSp mod">
        <pc:chgData name="Kate Filanoski-Russell" userId="5879a14f-9eb3-4e75-8352-1b2941159ca7" providerId="ADAL" clId="{159A46E5-2879-42AA-9729-225A064F9B3B}" dt="2025-04-29T13:20:54.896" v="38"/>
        <pc:sldMkLst>
          <pc:docMk/>
          <pc:sldMk cId="2708193280" sldId="307"/>
        </pc:sldMkLst>
        <pc:spChg chg="mod">
          <ac:chgData name="Kate Filanoski-Russell" userId="5879a14f-9eb3-4e75-8352-1b2941159ca7" providerId="ADAL" clId="{159A46E5-2879-42AA-9729-225A064F9B3B}" dt="2025-04-29T13:20:49.109" v="36" actId="6549"/>
          <ac:spMkLst>
            <pc:docMk/>
            <pc:sldMk cId="2708193280" sldId="307"/>
            <ac:spMk id="5" creationId="{477A2E90-0679-9441-422E-CB1E4B22EBC3}"/>
          </ac:spMkLst>
        </pc:spChg>
        <pc:spChg chg="mod ord">
          <ac:chgData name="Kate Filanoski-Russell" userId="5879a14f-9eb3-4e75-8352-1b2941159ca7" providerId="ADAL" clId="{159A46E5-2879-42AA-9729-225A064F9B3B}" dt="2025-04-29T13:18:24.929" v="18" actId="13244"/>
          <ac:spMkLst>
            <pc:docMk/>
            <pc:sldMk cId="2708193280" sldId="307"/>
            <ac:spMk id="6" creationId="{33097F8F-9B5F-0B15-F913-B85F2327B617}"/>
          </ac:spMkLst>
        </pc:spChg>
        <pc:spChg chg="mod">
          <ac:chgData name="Kate Filanoski-Russell" userId="5879a14f-9eb3-4e75-8352-1b2941159ca7" providerId="ADAL" clId="{159A46E5-2879-42AA-9729-225A064F9B3B}" dt="2025-04-29T13:20:54.896" v="38"/>
          <ac:spMkLst>
            <pc:docMk/>
            <pc:sldMk cId="2708193280" sldId="307"/>
            <ac:spMk id="11" creationId="{241B860C-F71B-2F1A-EE10-EC56DC611EA1}"/>
          </ac:spMkLst>
        </pc:spChg>
        <pc:grpChg chg="add mod">
          <ac:chgData name="Kate Filanoski-Russell" userId="5879a14f-9eb3-4e75-8352-1b2941159ca7" providerId="ADAL" clId="{159A46E5-2879-42AA-9729-225A064F9B3B}" dt="2025-04-29T13:20:54.896" v="38"/>
          <ac:grpSpMkLst>
            <pc:docMk/>
            <pc:sldMk cId="2708193280" sldId="307"/>
            <ac:grpSpMk id="7" creationId="{DC5E2EF5-1ACB-11ED-6D9D-3489A3E4EE72}"/>
          </ac:grpSpMkLst>
        </pc:grpChg>
        <pc:grpChg chg="del ord">
          <ac:chgData name="Kate Filanoski-Russell" userId="5879a14f-9eb3-4e75-8352-1b2941159ca7" providerId="ADAL" clId="{159A46E5-2879-42AA-9729-225A064F9B3B}" dt="2025-04-29T13:20:53.695" v="37" actId="478"/>
          <ac:grpSpMkLst>
            <pc:docMk/>
            <pc:sldMk cId="2708193280" sldId="307"/>
            <ac:grpSpMk id="9" creationId="{16638937-5B79-A1D9-5943-A62648BF4772}"/>
          </ac:grpSpMkLst>
        </pc:grpChg>
        <pc:picChg chg="mod">
          <ac:chgData name="Kate Filanoski-Russell" userId="5879a14f-9eb3-4e75-8352-1b2941159ca7" providerId="ADAL" clId="{159A46E5-2879-42AA-9729-225A064F9B3B}" dt="2025-04-29T13:20:54.896" v="38"/>
          <ac:picMkLst>
            <pc:docMk/>
            <pc:sldMk cId="2708193280" sldId="307"/>
            <ac:picMk id="10" creationId="{F803C601-494D-B4BE-9D56-9A33B73B5359}"/>
          </ac:picMkLst>
        </pc:picChg>
        <pc:picChg chg="mod">
          <ac:chgData name="Kate Filanoski-Russell" userId="5879a14f-9eb3-4e75-8352-1b2941159ca7" providerId="ADAL" clId="{159A46E5-2879-42AA-9729-225A064F9B3B}" dt="2025-04-29T13:20:54.896" v="38"/>
          <ac:picMkLst>
            <pc:docMk/>
            <pc:sldMk cId="2708193280" sldId="307"/>
            <ac:picMk id="12" creationId="{98CF3B1E-F874-B287-5428-9314EBD60AF8}"/>
          </ac:picMkLst>
        </pc:picChg>
        <pc:picChg chg="mod">
          <ac:chgData name="Kate Filanoski-Russell" userId="5879a14f-9eb3-4e75-8352-1b2941159ca7" providerId="ADAL" clId="{159A46E5-2879-42AA-9729-225A064F9B3B}" dt="2025-04-29T13:19:05.145" v="20" actId="962"/>
          <ac:picMkLst>
            <pc:docMk/>
            <pc:sldMk cId="2708193280" sldId="307"/>
            <ac:picMk id="14" creationId="{07325105-FF61-FC46-0E26-B720A2F06EC4}"/>
          </ac:picMkLst>
        </pc:picChg>
      </pc:sldChg>
      <pc:sldChg chg="addSp delSp modSp mod">
        <pc:chgData name="Kate Filanoski-Russell" userId="5879a14f-9eb3-4e75-8352-1b2941159ca7" providerId="ADAL" clId="{159A46E5-2879-42AA-9729-225A064F9B3B}" dt="2025-04-29T13:22:02.863" v="52" actId="207"/>
        <pc:sldMkLst>
          <pc:docMk/>
          <pc:sldMk cId="1924683559" sldId="308"/>
        </pc:sldMkLst>
        <pc:spChg chg="add del">
          <ac:chgData name="Kate Filanoski-Russell" userId="5879a14f-9eb3-4e75-8352-1b2941159ca7" providerId="ADAL" clId="{159A46E5-2879-42AA-9729-225A064F9B3B}" dt="2025-04-29T13:21:25.895" v="47" actId="478"/>
          <ac:spMkLst>
            <pc:docMk/>
            <pc:sldMk cId="1924683559" sldId="308"/>
            <ac:spMk id="4" creationId="{0A2780D3-5302-8BC1-4FC7-1548E6450313}"/>
          </ac:spMkLst>
        </pc:spChg>
        <pc:spChg chg="ord">
          <ac:chgData name="Kate Filanoski-Russell" userId="5879a14f-9eb3-4e75-8352-1b2941159ca7" providerId="ADAL" clId="{159A46E5-2879-42AA-9729-225A064F9B3B}" dt="2025-04-29T13:19:33.578" v="23" actId="13244"/>
          <ac:spMkLst>
            <pc:docMk/>
            <pc:sldMk cId="1924683559" sldId="308"/>
            <ac:spMk id="7" creationId="{3466F650-96AF-06FC-DA4E-FF0096BE0292}"/>
          </ac:spMkLst>
        </pc:spChg>
        <pc:spChg chg="mod">
          <ac:chgData name="Kate Filanoski-Russell" userId="5879a14f-9eb3-4e75-8352-1b2941159ca7" providerId="ADAL" clId="{159A46E5-2879-42AA-9729-225A064F9B3B}" dt="2025-04-29T13:21:17.810" v="43"/>
          <ac:spMkLst>
            <pc:docMk/>
            <pc:sldMk cId="1924683559" sldId="308"/>
            <ac:spMk id="10" creationId="{A9F8905D-5B5C-88B3-1B19-5E14FEA3E8C7}"/>
          </ac:spMkLst>
        </pc:spChg>
        <pc:spChg chg="mod">
          <ac:chgData name="Kate Filanoski-Russell" userId="5879a14f-9eb3-4e75-8352-1b2941159ca7" providerId="ADAL" clId="{159A46E5-2879-42AA-9729-225A064F9B3B}" dt="2025-04-29T13:22:02.863" v="52" actId="207"/>
          <ac:spMkLst>
            <pc:docMk/>
            <pc:sldMk cId="1924683559" sldId="308"/>
            <ac:spMk id="14" creationId="{A5415DA0-B153-814E-58C0-7D9471ECADBF}"/>
          </ac:spMkLst>
        </pc:spChg>
        <pc:grpChg chg="add del mod">
          <ac:chgData name="Kate Filanoski-Russell" userId="5879a14f-9eb3-4e75-8352-1b2941159ca7" providerId="ADAL" clId="{159A46E5-2879-42AA-9729-225A064F9B3B}" dt="2025-04-29T13:21:35.412" v="48" actId="478"/>
          <ac:grpSpMkLst>
            <pc:docMk/>
            <pc:sldMk cId="1924683559" sldId="308"/>
            <ac:grpSpMk id="2" creationId="{B7F71868-2E17-3BFF-AC21-83DC292DC62A}"/>
          </ac:grpSpMkLst>
        </pc:grpChg>
        <pc:grpChg chg="add mod">
          <ac:chgData name="Kate Filanoski-Russell" userId="5879a14f-9eb3-4e75-8352-1b2941159ca7" providerId="ADAL" clId="{159A46E5-2879-42AA-9729-225A064F9B3B}" dt="2025-04-29T13:21:24.574" v="45" actId="1076"/>
          <ac:grpSpMkLst>
            <pc:docMk/>
            <pc:sldMk cId="1924683559" sldId="308"/>
            <ac:grpSpMk id="8" creationId="{A33B80C7-23E9-9CD3-B9B9-303F4A5C0A15}"/>
          </ac:grpSpMkLst>
        </pc:grpChg>
        <pc:grpChg chg="add mod">
          <ac:chgData name="Kate Filanoski-Russell" userId="5879a14f-9eb3-4e75-8352-1b2941159ca7" providerId="ADAL" clId="{159A46E5-2879-42AA-9729-225A064F9B3B}" dt="2025-04-29T13:21:39.963" v="50" actId="1076"/>
          <ac:grpSpMkLst>
            <pc:docMk/>
            <pc:sldMk cId="1924683559" sldId="308"/>
            <ac:grpSpMk id="12" creationId="{47DE1FA5-EE7C-233D-F9B7-0E4B127A0549}"/>
          </ac:grpSpMkLst>
        </pc:grpChg>
        <pc:picChg chg="mod">
          <ac:chgData name="Kate Filanoski-Russell" userId="5879a14f-9eb3-4e75-8352-1b2941159ca7" providerId="ADAL" clId="{159A46E5-2879-42AA-9729-225A064F9B3B}" dt="2025-04-29T13:20:15.257" v="31" actId="14100"/>
          <ac:picMkLst>
            <pc:docMk/>
            <pc:sldMk cId="1924683559" sldId="308"/>
            <ac:picMk id="3" creationId="{46FD2792-C2CD-DE54-04CE-A63B4C8DB8F4}"/>
          </ac:picMkLst>
        </pc:picChg>
        <pc:picChg chg="mod">
          <ac:chgData name="Kate Filanoski-Russell" userId="5879a14f-9eb3-4e75-8352-1b2941159ca7" providerId="ADAL" clId="{159A46E5-2879-42AA-9729-225A064F9B3B}" dt="2025-04-29T13:19:51.899" v="27" actId="1076"/>
          <ac:picMkLst>
            <pc:docMk/>
            <pc:sldMk cId="1924683559" sldId="308"/>
            <ac:picMk id="6" creationId="{DD5134AB-83A5-0C1C-7CED-5CC69E123ABE}"/>
          </ac:picMkLst>
        </pc:picChg>
        <pc:picChg chg="mod">
          <ac:chgData name="Kate Filanoski-Russell" userId="5879a14f-9eb3-4e75-8352-1b2941159ca7" providerId="ADAL" clId="{159A46E5-2879-42AA-9729-225A064F9B3B}" dt="2025-04-29T13:21:17.810" v="43"/>
          <ac:picMkLst>
            <pc:docMk/>
            <pc:sldMk cId="1924683559" sldId="308"/>
            <ac:picMk id="9" creationId="{EFA30152-CCB7-7D69-D8C4-D25C4784A9C7}"/>
          </ac:picMkLst>
        </pc:picChg>
        <pc:picChg chg="mod">
          <ac:chgData name="Kate Filanoski-Russell" userId="5879a14f-9eb3-4e75-8352-1b2941159ca7" providerId="ADAL" clId="{159A46E5-2879-42AA-9729-225A064F9B3B}" dt="2025-04-29T13:21:17.810" v="43"/>
          <ac:picMkLst>
            <pc:docMk/>
            <pc:sldMk cId="1924683559" sldId="308"/>
            <ac:picMk id="11" creationId="{9BFF59F8-6A81-4BBF-50F1-93CAF7EA1687}"/>
          </ac:picMkLst>
        </pc:picChg>
        <pc:picChg chg="mod">
          <ac:chgData name="Kate Filanoski-Russell" userId="5879a14f-9eb3-4e75-8352-1b2941159ca7" providerId="ADAL" clId="{159A46E5-2879-42AA-9729-225A064F9B3B}" dt="2025-04-29T13:21:36.512" v="49"/>
          <ac:picMkLst>
            <pc:docMk/>
            <pc:sldMk cId="1924683559" sldId="308"/>
            <ac:picMk id="13" creationId="{C9F5304C-7F11-5C2C-3D87-03D4D35163B9}"/>
          </ac:picMkLst>
        </pc:picChg>
        <pc:picChg chg="mod">
          <ac:chgData name="Kate Filanoski-Russell" userId="5879a14f-9eb3-4e75-8352-1b2941159ca7" providerId="ADAL" clId="{159A46E5-2879-42AA-9729-225A064F9B3B}" dt="2025-04-29T13:21:36.512" v="49"/>
          <ac:picMkLst>
            <pc:docMk/>
            <pc:sldMk cId="1924683559" sldId="308"/>
            <ac:picMk id="15" creationId="{4C1990C3-CF2E-6D4B-AB47-7F4E8142F61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3A183A-BDED-484A-805D-1B1D182FD147}" type="datetimeFigureOut">
              <a:rPr lang="en-US" smtClean="0"/>
              <a:t>4/29/2025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96EC7D-58AD-4A28-829E-5E7F1620DB7E}" type="slidenum">
              <a:rPr lang="en-US" smtClean="0"/>
              <a:t>‹#›</a:t>
            </a:fld>
            <a:endParaRPr lang="en-US"/>
          </a:p>
        </p:txBody>
      </p:sp>
    </p:spTree>
    <p:extLst>
      <p:ext uri="{BB962C8B-B14F-4D97-AF65-F5344CB8AC3E}">
        <p14:creationId xmlns:p14="http://schemas.microsoft.com/office/powerpoint/2010/main" val="4207096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for being here today</a:t>
            </a:r>
          </a:p>
          <a:p>
            <a:r>
              <a:rPr lang="en-US" dirty="0"/>
              <a:t>-I’m going to give an overview of food is medicine interventions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864C1F-CC65-0F4A-97F7-0F3716B01E6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50347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C06F1-DED5-2C44-DBB7-889C2B50FA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B6E304-60A9-7289-F135-1D14B7AC28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BC17CC-EEDD-999B-BFF4-2643F5D88D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FBA560-53FF-5EE0-4CC2-3BE2A2AF91B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864C1F-CC65-0F4A-97F7-0F3716B01E6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94618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E5427-4CF5-FDF9-D73E-1F68EE15ED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EE1465-39B9-87C8-ABCB-F4ABF3782E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4A1C2E-C8DC-BAF1-B192-AD3086F730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8A9D94-43F3-A48C-5405-45975BB6A0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864C1F-CC65-0F4A-97F7-0F3716B01E6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67291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41071-78E5-3CE7-A5F7-255B50CC35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1D69D3-DDC0-0CA5-0898-B24630155D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0CCF29-2CF3-3DDB-2699-DDDCCB2E46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44E209-606B-B740-49DD-567CCB5668C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864C1F-CC65-0F4A-97F7-0F3716B01E6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19205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7F598-FA4B-EF81-93B9-944A0911D0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553870-CBC8-FB9D-9ECA-CFBBCF9C01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DBDDDB-D4A8-D11E-C46B-04356CD018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47796E-9E01-F235-554B-172375BD5A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864C1F-CC65-0F4A-97F7-0F3716B01E6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26353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9DEB2-1856-F659-D7F6-F99E038155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D959E1-310F-42F3-D4E6-D90ADF2494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C99B1B-723D-AD12-1A4A-226D177EFF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2632F7-DACA-6847-1D45-E689C98BB71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864C1F-CC65-0F4A-97F7-0F3716B01E6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15032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88CFB-1D7E-B0E8-14EA-0C9C15166B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740CF6-EE66-0490-3D29-5C3058E553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C8314D-7D51-B0D1-4680-51EF7F238D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026409-E102-467A-97E3-0F9FD008428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864C1F-CC65-0F4A-97F7-0F3716B01E6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4370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6DD22-9164-2DAB-5ACC-0F560603B7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EADB24-3487-6A4E-42CD-58B125668D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EF3BDB-B9E2-19D1-88EE-883B236A0590}"/>
              </a:ext>
            </a:extLst>
          </p:cNvPr>
          <p:cNvSpPr>
            <a:spLocks noGrp="1"/>
          </p:cNvSpPr>
          <p:nvPr>
            <p:ph type="body" idx="1"/>
          </p:nvPr>
        </p:nvSpPr>
        <p:spPr/>
        <p:txBody>
          <a:bodyPr/>
          <a:lstStyle/>
          <a:p>
            <a:r>
              <a:rPr lang="en-US" dirty="0"/>
              <a:t>-Thanks for being here today</a:t>
            </a:r>
          </a:p>
          <a:p>
            <a:r>
              <a:rPr lang="en-US" dirty="0"/>
              <a:t>-I’m going to give an overview of food is medicine interventions</a:t>
            </a:r>
          </a:p>
        </p:txBody>
      </p:sp>
      <p:sp>
        <p:nvSpPr>
          <p:cNvPr id="4" name="Slide Number Placeholder 3">
            <a:extLst>
              <a:ext uri="{FF2B5EF4-FFF2-40B4-BE49-F238E27FC236}">
                <a16:creationId xmlns:a16="http://schemas.microsoft.com/office/drawing/2014/main" id="{10FE93BF-58E3-3514-7AC1-7EB7A8FA847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864C1F-CC65-0F4A-97F7-0F3716B01E6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91328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ACEBC-1848-B19C-E8EB-438662A022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C39506-DF33-AED6-6631-4058BF1B0F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6EB538-B8CE-4934-3D6E-9E2BFD592B3D}"/>
              </a:ext>
            </a:extLst>
          </p:cNvPr>
          <p:cNvSpPr>
            <a:spLocks noGrp="1"/>
          </p:cNvSpPr>
          <p:nvPr>
            <p:ph type="body" idx="1"/>
          </p:nvPr>
        </p:nvSpPr>
        <p:spPr/>
        <p:txBody>
          <a:bodyPr/>
          <a:lstStyle/>
          <a:p>
            <a:r>
              <a:rPr lang="en-US" dirty="0"/>
              <a:t>-Thanks for being here today</a:t>
            </a:r>
          </a:p>
          <a:p>
            <a:r>
              <a:rPr lang="en-US" dirty="0"/>
              <a:t>-I’m going to give an overview of food is medicine interventions</a:t>
            </a:r>
          </a:p>
        </p:txBody>
      </p:sp>
      <p:sp>
        <p:nvSpPr>
          <p:cNvPr id="4" name="Slide Number Placeholder 3">
            <a:extLst>
              <a:ext uri="{FF2B5EF4-FFF2-40B4-BE49-F238E27FC236}">
                <a16:creationId xmlns:a16="http://schemas.microsoft.com/office/drawing/2014/main" id="{F1BE0892-B7B4-D47D-FAD6-64522D1147F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864C1F-CC65-0F4A-97F7-0F3716B01E6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26125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864C1F-CC65-0F4A-97F7-0F3716B01E6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28243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D3C45-92E0-FD9E-6EAB-CE207E256B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451FC7-8673-63F0-A048-865A2FB0FF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AFB907-823B-3301-43DE-BF1C9D592F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A6DA2C-4D78-36DD-3F57-8B916A58AC4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864C1F-CC65-0F4A-97F7-0F3716B01E6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91929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JansonTextLTStd-Roman"/>
              </a:rPr>
              <a:t>-This mechanistic pathway helps explain how food and nutrition security impact health</a:t>
            </a:r>
          </a:p>
          <a:p>
            <a:pPr algn="l"/>
            <a:r>
              <a:rPr lang="en-US" sz="1800" b="0" i="0" u="none" strike="noStrike" baseline="0" dirty="0">
                <a:latin typeface="JansonTextLTStd-Roman"/>
              </a:rPr>
              <a:t>-Food security affects health through both psychosocial stress and physiological stress</a:t>
            </a:r>
          </a:p>
          <a:p>
            <a:pPr algn="l"/>
            <a:r>
              <a:rPr lang="en-US" sz="1800" b="0" i="0" u="none" strike="noStrike" baseline="0" dirty="0">
                <a:latin typeface="JansonTextLTStd-Roman"/>
              </a:rPr>
              <a:t>-Leading to compensatory behaviors, such as forgoing medication to afford food, and also systemic inflammation</a:t>
            </a:r>
          </a:p>
          <a:p>
            <a:pPr algn="l"/>
            <a:r>
              <a:rPr lang="en-US" sz="1800" b="0" i="0" u="none" strike="noStrike" baseline="0" dirty="0">
                <a:latin typeface="JansonTextLTStd-Roman"/>
              </a:rPr>
              <a:t>-Also, food security and nutrition security lead to dietary compromises, such as buying less healthful food and worsening nutritional status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864C1F-CC65-0F4A-97F7-0F3716B01E6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44319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ECEC2-C3AC-CD15-6EB6-9B5A11A8C2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21134C-8F03-26B1-7BFC-561D5CBC19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2C05DF-C0EB-C2A7-3091-909B7E66432B}"/>
              </a:ext>
            </a:extLst>
          </p:cNvPr>
          <p:cNvSpPr>
            <a:spLocks noGrp="1"/>
          </p:cNvSpPr>
          <p:nvPr>
            <p:ph type="body" idx="1"/>
          </p:nvPr>
        </p:nvSpPr>
        <p:spPr/>
        <p:txBody>
          <a:bodyPr/>
          <a:lstStyle/>
          <a:p>
            <a:r>
              <a:rPr lang="en-US" dirty="0"/>
              <a:t>-Mention some work done with physical disability, none with intellectual</a:t>
            </a:r>
          </a:p>
        </p:txBody>
      </p:sp>
      <p:sp>
        <p:nvSpPr>
          <p:cNvPr id="4" name="Slide Number Placeholder 3">
            <a:extLst>
              <a:ext uri="{FF2B5EF4-FFF2-40B4-BE49-F238E27FC236}">
                <a16:creationId xmlns:a16="http://schemas.microsoft.com/office/drawing/2014/main" id="{F68FF99E-E42A-654C-D20D-DA292C68FD2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864C1F-CC65-0F4A-97F7-0F3716B01E6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53936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D2950-C83D-61F2-9FFF-E621B3DE42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95D200-E516-960F-07F7-E639041414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2E6083-BC25-8578-B2D6-F58B83F7E6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9E6D6C-7009-773C-2066-5A367A6A047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864C1F-CC65-0F4A-97F7-0F3716B01E6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4458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C3F19-CE47-4755-E081-9D146502B4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B6B92E-582B-DDBD-19AB-DD2A6EFF80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669877-D710-1E40-1134-C0AE08B10C7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Times New Roman" panose="02020603050405020304" pitchFamily="18" charset="0"/>
                <a:ea typeface="Calibri" panose="020F0502020204030204" pitchFamily="34" charset="0"/>
                <a:cs typeface="Arial" panose="020B0604020202020204" pitchFamily="34" charset="0"/>
              </a:rPr>
              <a:t>Persons with IDD have cognitive and functional limitations which start any time before a child turns 18. These disabilities can include differences in intellectual functioning or intelligence and may also include physical differences in functioning (e.g., seizures, trouble with movement, sensory disorders, metabolic issues).</a:t>
            </a:r>
            <a:r>
              <a:rPr lang="en-US" sz="1200" kern="0" baseline="30000" dirty="0">
                <a:effectLst/>
                <a:latin typeface="Times New Roman" panose="02020603050405020304" pitchFamily="18" charset="0"/>
                <a:ea typeface="Calibri" panose="020F0502020204030204" pitchFamily="34" charset="0"/>
                <a:cs typeface="Arial" panose="020B0604020202020204" pitchFamily="34" charset="0"/>
              </a:rPr>
              <a:t>13</a:t>
            </a:r>
            <a:r>
              <a:rPr lang="en-US" sz="1200" kern="100" dirty="0">
                <a:effectLst/>
                <a:latin typeface="Times New Roman" panose="02020603050405020304" pitchFamily="18" charset="0"/>
                <a:ea typeface="Calibri" panose="020F0502020204030204" pitchFamily="34" charset="0"/>
                <a:cs typeface="Arial" panose="020B0604020202020204" pitchFamily="34" charset="0"/>
              </a:rPr>
              <a:t> Persons</a:t>
            </a:r>
            <a:r>
              <a:rPr lang="en-US" sz="1200" kern="100" dirty="0">
                <a:effectLst/>
                <a:latin typeface="Times New Roman" panose="02020603050405020304" pitchFamily="18" charset="0"/>
                <a:ea typeface="Times New Roman" panose="02020603050405020304" pitchFamily="18" charset="0"/>
                <a:cs typeface="Arial" panose="020B0604020202020204" pitchFamily="34" charset="0"/>
              </a:rPr>
              <a:t> with IDD </a:t>
            </a:r>
            <a:r>
              <a:rPr lang="en-US" sz="1200" kern="100" dirty="0">
                <a:effectLst/>
                <a:latin typeface="Times New Roman" panose="02020603050405020304" pitchFamily="18" charset="0"/>
                <a:ea typeface="Calibri" panose="020F0502020204030204" pitchFamily="34" charset="0"/>
                <a:cs typeface="Arial" panose="020B0604020202020204" pitchFamily="34" charset="0"/>
              </a:rPr>
              <a:t>are at higher risk for diabetes, high cholesterol, and obesity than the general </a:t>
            </a:r>
            <a:r>
              <a:rPr lang="en-US" sz="1200" kern="100" dirty="0" err="1">
                <a:effectLst/>
                <a:latin typeface="Times New Roman" panose="02020603050405020304" pitchFamily="18" charset="0"/>
                <a:ea typeface="Calibri" panose="020F0502020204030204" pitchFamily="34" charset="0"/>
                <a:cs typeface="Arial" panose="020B0604020202020204" pitchFamily="34" charset="0"/>
              </a:rPr>
              <a:t>population.</a:t>
            </a:r>
            <a:r>
              <a:rPr lang="en-US" sz="1200" kern="0" baseline="30000" dirty="0" err="1">
                <a:effectLst/>
                <a:latin typeface="Times New Roman" panose="02020603050405020304" pitchFamily="18" charset="0"/>
                <a:ea typeface="Calibri" panose="020F0502020204030204" pitchFamily="34" charset="0"/>
                <a:cs typeface="Arial" panose="020B0604020202020204" pitchFamily="34" charset="0"/>
              </a:rPr>
              <a:t>14</a:t>
            </a:r>
            <a:r>
              <a:rPr lang="en-US" sz="1200" kern="100" dirty="0">
                <a:effectLst/>
                <a:latin typeface="Times New Roman" panose="02020603050405020304" pitchFamily="18" charset="0"/>
                <a:ea typeface="Calibri" panose="020F0502020204030204" pitchFamily="34" charset="0"/>
                <a:cs typeface="Arial" panose="020B0604020202020204" pitchFamily="34" charset="0"/>
              </a:rPr>
              <a:t> Persons with IDD are economically disadvantaged, facing extra expenses due to the need to purchase </a:t>
            </a:r>
            <a:r>
              <a:rPr lang="en-US" sz="1200" kern="100" dirty="0">
                <a:effectLst/>
                <a:latin typeface="Times New Roman" panose="02020603050405020304" pitchFamily="18" charset="0"/>
                <a:ea typeface="Times New Roman" panose="02020603050405020304" pitchFamily="18" charset="0"/>
                <a:cs typeface="Arial" panose="020B0604020202020204" pitchFamily="34" charset="0"/>
              </a:rPr>
              <a:t>adaptive technologies, supportive services, and medical </a:t>
            </a:r>
            <a:r>
              <a:rPr lang="en-US" sz="1200" kern="100" dirty="0" err="1">
                <a:effectLst/>
                <a:latin typeface="Times New Roman" panose="02020603050405020304" pitchFamily="18" charset="0"/>
                <a:ea typeface="Times New Roman" panose="02020603050405020304" pitchFamily="18" charset="0"/>
                <a:cs typeface="Arial" panose="020B0604020202020204" pitchFamily="34" charset="0"/>
              </a:rPr>
              <a:t>care,</a:t>
            </a:r>
            <a:r>
              <a:rPr lang="en-US" sz="1200" kern="0" baseline="30000" dirty="0" err="1">
                <a:effectLst/>
                <a:latin typeface="Times New Roman" panose="02020603050405020304" pitchFamily="18" charset="0"/>
                <a:ea typeface="Calibri" panose="020F0502020204030204" pitchFamily="34" charset="0"/>
                <a:cs typeface="Arial" panose="020B0604020202020204" pitchFamily="34" charset="0"/>
              </a:rPr>
              <a:t>15</a:t>
            </a:r>
            <a:r>
              <a:rPr lang="en-US" sz="1200" kern="0" baseline="30000" dirty="0">
                <a:effectLst/>
                <a:latin typeface="Times New Roman" panose="02020603050405020304" pitchFamily="18" charset="0"/>
                <a:ea typeface="Calibri" panose="020F0502020204030204" pitchFamily="34" charset="0"/>
                <a:cs typeface="Arial" panose="020B0604020202020204" pitchFamily="34" charset="0"/>
              </a:rPr>
              <a:t>–17</a:t>
            </a:r>
            <a:r>
              <a:rPr lang="en-US" sz="1200" kern="100" dirty="0">
                <a:effectLst/>
                <a:latin typeface="Times New Roman" panose="02020603050405020304" pitchFamily="18" charset="0"/>
                <a:ea typeface="Calibri" panose="020F0502020204030204" pitchFamily="34" charset="0"/>
                <a:cs typeface="Arial" panose="020B0604020202020204" pitchFamily="34" charset="0"/>
              </a:rPr>
              <a:t> low employment rates (both for individuals with IDD and their family members),</a:t>
            </a:r>
            <a:r>
              <a:rPr lang="en-US" sz="1200" kern="0" baseline="30000" dirty="0">
                <a:effectLst/>
                <a:latin typeface="Times New Roman" panose="02020603050405020304" pitchFamily="18" charset="0"/>
                <a:ea typeface="Calibri" panose="020F0502020204030204" pitchFamily="34" charset="0"/>
                <a:cs typeface="Arial" panose="020B0604020202020204" pitchFamily="34" charset="0"/>
              </a:rPr>
              <a:t>17</a:t>
            </a:r>
            <a:r>
              <a:rPr lang="en-US" sz="1200" kern="100" dirty="0">
                <a:effectLst/>
                <a:latin typeface="Times New Roman" panose="02020603050405020304" pitchFamily="18" charset="0"/>
                <a:ea typeface="Calibri" panose="020F0502020204030204" pitchFamily="34" charset="0"/>
                <a:cs typeface="Arial" panose="020B0604020202020204" pitchFamily="34" charset="0"/>
              </a:rPr>
              <a:t> and higher overall poverty </a:t>
            </a:r>
            <a:r>
              <a:rPr lang="en-US" sz="1200" kern="100" dirty="0" err="1">
                <a:effectLst/>
                <a:latin typeface="Times New Roman" panose="02020603050405020304" pitchFamily="18" charset="0"/>
                <a:ea typeface="Calibri" panose="020F0502020204030204" pitchFamily="34" charset="0"/>
                <a:cs typeface="Arial" panose="020B0604020202020204" pitchFamily="34" charset="0"/>
              </a:rPr>
              <a:t>risk.</a:t>
            </a:r>
            <a:r>
              <a:rPr lang="en-US" sz="1200" kern="0" baseline="30000" dirty="0" err="1">
                <a:effectLst/>
                <a:latin typeface="Times New Roman" panose="02020603050405020304" pitchFamily="18" charset="0"/>
                <a:ea typeface="Calibri" panose="020F0502020204030204" pitchFamily="34" charset="0"/>
                <a:cs typeface="Arial" panose="020B0604020202020204" pitchFamily="34" charset="0"/>
              </a:rPr>
              <a:t>18</a:t>
            </a:r>
            <a:r>
              <a:rPr lang="en-US" sz="1200" kern="100" dirty="0">
                <a:effectLst/>
                <a:latin typeface="Times New Roman" panose="02020603050405020304" pitchFamily="18" charset="0"/>
                <a:ea typeface="Calibri" panose="020F0502020204030204" pitchFamily="34" charset="0"/>
                <a:cs typeface="Arial" panose="020B0604020202020204" pitchFamily="34" charset="0"/>
              </a:rPr>
              <a:t> Food insecurity rates for adults with IDD, measured using traditional economic measures, are higher than rates for persons without </a:t>
            </a:r>
            <a:r>
              <a:rPr lang="en-US" sz="1200" kern="100" dirty="0" err="1">
                <a:effectLst/>
                <a:latin typeface="Times New Roman" panose="02020603050405020304" pitchFamily="18" charset="0"/>
                <a:ea typeface="Calibri" panose="020F0502020204030204" pitchFamily="34" charset="0"/>
                <a:cs typeface="Arial" panose="020B0604020202020204" pitchFamily="34" charset="0"/>
              </a:rPr>
              <a:t>IDD.</a:t>
            </a:r>
            <a:r>
              <a:rPr lang="en-US" sz="1200" kern="0" baseline="30000" dirty="0" err="1">
                <a:effectLst/>
                <a:latin typeface="Times New Roman" panose="02020603050405020304" pitchFamily="18" charset="0"/>
                <a:ea typeface="Calibri" panose="020F0502020204030204" pitchFamily="34" charset="0"/>
                <a:cs typeface="Arial" panose="020B0604020202020204" pitchFamily="34" charset="0"/>
              </a:rPr>
              <a:t>19</a:t>
            </a:r>
            <a:r>
              <a:rPr lang="en-US" sz="1200" kern="100" dirty="0">
                <a:effectLst/>
                <a:latin typeface="Times New Roman" panose="02020603050405020304" pitchFamily="18" charset="0"/>
                <a:ea typeface="Calibri" panose="020F0502020204030204" pitchFamily="34" charset="0"/>
                <a:cs typeface="Arial" panose="020B0604020202020204" pitchFamily="34" charset="0"/>
              </a:rPr>
              <a:t> Persons with IDD may experience structural barriers in accessing community-based nutrition assistance services, although further research is </a:t>
            </a:r>
            <a:r>
              <a:rPr lang="en-US" sz="1200" kern="100" dirty="0" err="1">
                <a:effectLst/>
                <a:latin typeface="Times New Roman" panose="02020603050405020304" pitchFamily="18" charset="0"/>
                <a:ea typeface="Calibri" panose="020F0502020204030204" pitchFamily="34" charset="0"/>
                <a:cs typeface="Arial" panose="020B0604020202020204" pitchFamily="34" charset="0"/>
              </a:rPr>
              <a:t>needed.</a:t>
            </a:r>
            <a:r>
              <a:rPr lang="en-US" sz="1200" kern="0" baseline="30000" dirty="0" err="1">
                <a:effectLst/>
                <a:latin typeface="Times New Roman" panose="02020603050405020304" pitchFamily="18" charset="0"/>
                <a:ea typeface="Calibri" panose="020F0502020204030204" pitchFamily="34" charset="0"/>
                <a:cs typeface="Arial" panose="020B0604020202020204" pitchFamily="34" charset="0"/>
              </a:rPr>
              <a:t>20,21</a:t>
            </a:r>
            <a:r>
              <a:rPr lang="en-US" sz="1200" kern="100" dirty="0">
                <a:effectLst/>
                <a:latin typeface="Calibri" panose="020F0502020204030204" pitchFamily="34" charset="0"/>
                <a:ea typeface="Times New Roman" panose="02020603050405020304" pitchFamily="18" charset="0"/>
                <a:cs typeface="Arial" panose="020B0604020202020204" pitchFamily="34" charset="0"/>
              </a:rPr>
              <a:t> </a:t>
            </a:r>
            <a:r>
              <a:rPr lang="en-US" sz="1200" kern="100" dirty="0">
                <a:effectLst/>
                <a:latin typeface="Times New Roman" panose="02020603050405020304" pitchFamily="18" charset="0"/>
                <a:ea typeface="Calibri" panose="020F0502020204030204" pitchFamily="34" charset="0"/>
                <a:cs typeface="Arial" panose="020B0604020202020204" pitchFamily="34" charset="0"/>
              </a:rPr>
              <a:t>Anecdotal information from UNH-</a:t>
            </a:r>
            <a:r>
              <a:rPr lang="en-US" sz="1200" kern="100" dirty="0" err="1">
                <a:effectLst/>
                <a:latin typeface="Times New Roman" panose="02020603050405020304" pitchFamily="18" charset="0"/>
                <a:ea typeface="Calibri" panose="020F0502020204030204" pitchFamily="34" charset="0"/>
                <a:cs typeface="Arial" panose="020B0604020202020204" pitchFamily="34" charset="0"/>
              </a:rPr>
              <a:t>IOD</a:t>
            </a:r>
            <a:r>
              <a:rPr lang="en-US" sz="1200" kern="100" dirty="0">
                <a:effectLst/>
                <a:latin typeface="Times New Roman" panose="02020603050405020304" pitchFamily="18" charset="0"/>
                <a:ea typeface="Calibri" panose="020F0502020204030204" pitchFamily="34" charset="0"/>
                <a:cs typeface="Arial" panose="020B0604020202020204" pitchFamily="34" charset="0"/>
              </a:rPr>
              <a:t> programs that serve persons with IDD indicates that current community level food and nutrition assistance supports are not adequately targeted towards this population.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rPr>
              <a:t>For the past 25 plus years, food security and food insecurity have been operationalized and measured in the U.S. as being related to financial access to “enough food,” using the U.S. Department of Agriculture’s Household Food Security Survey </a:t>
            </a:r>
            <a:r>
              <a:rPr lang="en-US" sz="1200" dirty="0" err="1">
                <a:effectLst/>
                <a:latin typeface="Times New Roman" panose="02020603050405020304" pitchFamily="18" charset="0"/>
                <a:ea typeface="Times New Roman" panose="02020603050405020304" pitchFamily="18" charset="0"/>
              </a:rPr>
              <a:t>Module.</a:t>
            </a:r>
            <a:r>
              <a:rPr lang="en-US" sz="1200" kern="0" baseline="30000" dirty="0" err="1">
                <a:effectLst/>
                <a:latin typeface="Times New Roman" panose="02020603050405020304" pitchFamily="18" charset="0"/>
                <a:ea typeface="Calibri" panose="020F0502020204030204" pitchFamily="34" charset="0"/>
              </a:rPr>
              <a:t>22</a:t>
            </a:r>
            <a:r>
              <a:rPr lang="en-US" sz="1200" dirty="0">
                <a:effectLst/>
                <a:latin typeface="Times New Roman" panose="02020603050405020304" pitchFamily="18" charset="0"/>
                <a:ea typeface="Times New Roman" panose="02020603050405020304" pitchFamily="18" charset="0"/>
              </a:rPr>
              <a:t> Basing nutrition assistance program and policy development on this type of measure assumes that issues of food security can be addressed by providing free or reduced cost food or in-kind support (e.g., SNAP). An economic measure of food security, however, and its related policies do not address the interaction of individual and structural factors that may contribute to increased rates of food insecurity among people with IDD. For example, people with IDD may face challenges in shopping for, safely storing, or preparing food, even when they have enough economic resources, due to the interaction of their functional and activity limitations with structural factors. </a:t>
            </a:r>
            <a:r>
              <a:rPr lang="en-US" sz="1200" b="1" i="1" dirty="0">
                <a:effectLst/>
                <a:latin typeface="Times New Roman" panose="02020603050405020304" pitchFamily="18" charset="0"/>
                <a:ea typeface="Times New Roman" panose="02020603050405020304" pitchFamily="18" charset="0"/>
              </a:rPr>
              <a:t>Developing a targeted measure of food security for people with IDD that goes beyond measuring economic access to food and takes these issues into account is important for developing effective guidance for policy and practice.</a:t>
            </a:r>
            <a:r>
              <a:rPr lang="en-US" sz="1200" dirty="0">
                <a:solidFill>
                  <a:srgbClr val="000000"/>
                </a:solidFill>
                <a:effectLst/>
                <a:latin typeface="Times New Roman" panose="02020603050405020304" pitchFamily="18" charset="0"/>
                <a:ea typeface="Times New Roman" panose="02020603050405020304" pitchFamily="18" charset="0"/>
              </a:rPr>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DA0E2880-4C71-3ECB-C263-85E8696F3BC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864C1F-CC65-0F4A-97F7-0F3716B01E6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17766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5341E-AE13-9529-A2CD-51B04089D5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65B9DF-F0C6-FAE6-816A-F832571BBF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75C6E5-7A14-94A4-5934-B94F4B0557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7BD1D6-3E83-EC1F-8D43-400067E0DD7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864C1F-CC65-0F4A-97F7-0F3716B01E6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39194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4C5DB-127C-E7A7-D37B-47147C425530}"/>
              </a:ext>
            </a:extLst>
          </p:cNvPr>
          <p:cNvSpPr>
            <a:spLocks noGrp="1"/>
          </p:cNvSpPr>
          <p:nvPr>
            <p:ph type="ctrTitle"/>
          </p:nvPr>
        </p:nvSpPr>
        <p:spPr>
          <a:xfrm>
            <a:off x="838199" y="1121520"/>
            <a:ext cx="9829801" cy="2307480"/>
          </a:xfrm>
        </p:spPr>
        <p:txBody>
          <a:bodyPr anchor="b"/>
          <a:lstStyle>
            <a:lvl1pPr algn="l">
              <a:defRPr sz="60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A852717-4B5E-CB4C-6D57-58C616026FB3}"/>
              </a:ext>
            </a:extLst>
          </p:cNvPr>
          <p:cNvSpPr>
            <a:spLocks noGrp="1"/>
          </p:cNvSpPr>
          <p:nvPr>
            <p:ph type="subTitle" idx="1"/>
          </p:nvPr>
        </p:nvSpPr>
        <p:spPr>
          <a:xfrm>
            <a:off x="838199" y="3657600"/>
            <a:ext cx="7250723" cy="1600200"/>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8C312009-7109-9AB2-FD0E-D7C00AE48EFA}"/>
              </a:ext>
            </a:extLst>
          </p:cNvPr>
          <p:cNvSpPr>
            <a:spLocks noGrp="1"/>
          </p:cNvSpPr>
          <p:nvPr>
            <p:ph type="ftr" sz="quarter" idx="11"/>
          </p:nvPr>
        </p:nvSpPr>
        <p:spPr/>
        <p:txBody>
          <a:bodyPr/>
          <a:lstStyle/>
          <a:p>
            <a:r>
              <a:rPr lang="en-US"/>
              <a:t>Update presentation footer text in Header &amp; Footer menu</a:t>
            </a:r>
            <a:endParaRPr lang="en-US" dirty="0"/>
          </a:p>
        </p:txBody>
      </p:sp>
      <p:sp>
        <p:nvSpPr>
          <p:cNvPr id="7" name="Rectangle 6">
            <a:extLst>
              <a:ext uri="{FF2B5EF4-FFF2-40B4-BE49-F238E27FC236}">
                <a16:creationId xmlns:a16="http://schemas.microsoft.com/office/drawing/2014/main" id="{E846D7C9-7576-F6C6-BB13-C6F17DEA1548}"/>
              </a:ext>
            </a:extLst>
          </p:cNvPr>
          <p:cNvSpPr/>
          <p:nvPr userDrawn="1"/>
        </p:nvSpPr>
        <p:spPr>
          <a:xfrm>
            <a:off x="0" y="0"/>
            <a:ext cx="5342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dirty="0">
              <a:solidFill>
                <a:schemeClr val="accent2"/>
              </a:solidFill>
            </a:endParaRPr>
          </a:p>
        </p:txBody>
      </p:sp>
      <p:sp>
        <p:nvSpPr>
          <p:cNvPr id="8" name="Round Single Corner Rectangle 7">
            <a:extLst>
              <a:ext uri="{FF2B5EF4-FFF2-40B4-BE49-F238E27FC236}">
                <a16:creationId xmlns:a16="http://schemas.microsoft.com/office/drawing/2014/main" id="{C0B7A48F-D4AA-B5E8-25E2-FAFB75997566}"/>
              </a:ext>
            </a:extLst>
          </p:cNvPr>
          <p:cNvSpPr/>
          <p:nvPr userDrawn="1"/>
        </p:nvSpPr>
        <p:spPr>
          <a:xfrm rot="5400000" flipH="1">
            <a:off x="9340" y="6326258"/>
            <a:ext cx="518846" cy="544640"/>
          </a:xfrm>
          <a:prstGeom prst="round1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dirty="0"/>
          </a:p>
        </p:txBody>
      </p:sp>
      <p:sp>
        <p:nvSpPr>
          <p:cNvPr id="6" name="Slide Number Placeholder 5">
            <a:extLst>
              <a:ext uri="{FF2B5EF4-FFF2-40B4-BE49-F238E27FC236}">
                <a16:creationId xmlns:a16="http://schemas.microsoft.com/office/drawing/2014/main" id="{DEBAD5DE-57A0-5BE5-CC87-FA47C5B50AE2}"/>
              </a:ext>
            </a:extLst>
          </p:cNvPr>
          <p:cNvSpPr>
            <a:spLocks noGrp="1"/>
          </p:cNvSpPr>
          <p:nvPr>
            <p:ph type="sldNum" sz="quarter" idx="12"/>
          </p:nvPr>
        </p:nvSpPr>
        <p:spPr/>
        <p:txBody>
          <a:bodyPr/>
          <a:lstStyle/>
          <a:p>
            <a:fld id="{7CED9B7A-3DFC-8741-8D8F-70B9544F4566}" type="slidenum">
              <a:rPr lang="en-US" smtClean="0"/>
              <a:t>‹#›</a:t>
            </a:fld>
            <a:endParaRPr lang="en-US"/>
          </a:p>
        </p:txBody>
      </p:sp>
      <p:pic>
        <p:nvPicPr>
          <p:cNvPr id="9" name="Picture 8" descr="Logo for Center for Nutrition and Health Impact">
            <a:extLst>
              <a:ext uri="{FF2B5EF4-FFF2-40B4-BE49-F238E27FC236}">
                <a16:creationId xmlns:a16="http://schemas.microsoft.com/office/drawing/2014/main" id="{6DAD6230-F6D4-1662-CBD0-9005819FC873}"/>
              </a:ext>
            </a:extLst>
          </p:cNvPr>
          <p:cNvPicPr>
            <a:picLocks noChangeAspect="1"/>
          </p:cNvPicPr>
          <p:nvPr userDrawn="1"/>
        </p:nvPicPr>
        <p:blipFill>
          <a:blip r:embed="rId2"/>
          <a:stretch>
            <a:fillRect/>
          </a:stretch>
        </p:blipFill>
        <p:spPr>
          <a:xfrm>
            <a:off x="7943179" y="4506629"/>
            <a:ext cx="3872634" cy="2088295"/>
          </a:xfrm>
          <a:prstGeom prst="rect">
            <a:avLst/>
          </a:prstGeom>
        </p:spPr>
      </p:pic>
    </p:spTree>
    <p:extLst>
      <p:ext uri="{BB962C8B-B14F-4D97-AF65-F5344CB8AC3E}">
        <p14:creationId xmlns:p14="http://schemas.microsoft.com/office/powerpoint/2010/main" val="301417267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ection Header">
    <p:bg>
      <p:bgRef idx="1001">
        <a:schemeClr val="bg1"/>
      </p:bgRef>
    </p:bg>
    <p:spTree>
      <p:nvGrpSpPr>
        <p:cNvPr id="1" name=""/>
        <p:cNvGrpSpPr/>
        <p:nvPr/>
      </p:nvGrpSpPr>
      <p:grpSpPr>
        <a:xfrm>
          <a:off x="0" y="0"/>
          <a:ext cx="0" cy="0"/>
          <a:chOff x="0" y="0"/>
          <a:chExt cx="0" cy="0"/>
        </a:xfrm>
      </p:grpSpPr>
      <p:sp>
        <p:nvSpPr>
          <p:cNvPr id="4" name="Round Single Corner Rectangle 3">
            <a:extLst>
              <a:ext uri="{FF2B5EF4-FFF2-40B4-BE49-F238E27FC236}">
                <a16:creationId xmlns:a16="http://schemas.microsoft.com/office/drawing/2014/main" id="{268D0921-B654-673F-2277-6FAAF155D420}"/>
              </a:ext>
            </a:extLst>
          </p:cNvPr>
          <p:cNvSpPr/>
          <p:nvPr userDrawn="1"/>
        </p:nvSpPr>
        <p:spPr>
          <a:xfrm rot="5400000" flipH="1">
            <a:off x="0" y="552880"/>
            <a:ext cx="6305120" cy="6305120"/>
          </a:xfrm>
          <a:prstGeom prst="round1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dirty="0"/>
          </a:p>
        </p:txBody>
      </p:sp>
      <p:sp>
        <p:nvSpPr>
          <p:cNvPr id="2" name="Title 1">
            <a:extLst>
              <a:ext uri="{FF2B5EF4-FFF2-40B4-BE49-F238E27FC236}">
                <a16:creationId xmlns:a16="http://schemas.microsoft.com/office/drawing/2014/main" id="{C8966B92-5978-4FEC-5A0F-2CB0B65925F2}"/>
              </a:ext>
            </a:extLst>
          </p:cNvPr>
          <p:cNvSpPr>
            <a:spLocks noGrp="1"/>
          </p:cNvSpPr>
          <p:nvPr>
            <p:ph type="title"/>
          </p:nvPr>
        </p:nvSpPr>
        <p:spPr>
          <a:xfrm>
            <a:off x="831850" y="1489335"/>
            <a:ext cx="4654550" cy="2833428"/>
          </a:xfrm>
        </p:spPr>
        <p:txBody>
          <a:bodyPr anchor="b">
            <a:normAutofit/>
          </a:bodyPr>
          <a:lstStyle>
            <a:lvl1pPr>
              <a:defRPr sz="48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BE4A810-E934-2A45-05D8-F3CDCA3B2A5C}"/>
              </a:ext>
            </a:extLst>
          </p:cNvPr>
          <p:cNvSpPr>
            <a:spLocks noGrp="1"/>
          </p:cNvSpPr>
          <p:nvPr>
            <p:ph type="body" idx="1"/>
          </p:nvPr>
        </p:nvSpPr>
        <p:spPr>
          <a:xfrm>
            <a:off x="831850" y="4589463"/>
            <a:ext cx="4654550" cy="1500187"/>
          </a:xfrm>
        </p:spPr>
        <p:txBody>
          <a:bodyPr/>
          <a:lstStyle>
            <a:lvl1pPr marL="0" indent="0">
              <a:buNone/>
              <a:defRPr sz="2400" b="1">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768A80D6-CF14-CA7F-E665-DC058C0FB3A7}"/>
              </a:ext>
            </a:extLst>
          </p:cNvPr>
          <p:cNvSpPr>
            <a:spLocks noGrp="1"/>
          </p:cNvSpPr>
          <p:nvPr>
            <p:ph type="sldNum" sz="quarter" idx="12"/>
          </p:nvPr>
        </p:nvSpPr>
        <p:spPr/>
        <p:txBody>
          <a:bodyPr/>
          <a:lstStyle>
            <a:lvl1pPr>
              <a:defRPr>
                <a:solidFill>
                  <a:schemeClr val="tx1"/>
                </a:solidFill>
              </a:defRPr>
            </a:lvl1pPr>
          </a:lstStyle>
          <a:p>
            <a:fld id="{7CED9B7A-3DFC-8741-8D8F-70B9544F4566}" type="slidenum">
              <a:rPr lang="en-US" smtClean="0"/>
              <a:pPr/>
              <a:t>‹#›</a:t>
            </a:fld>
            <a:endParaRPr lang="en-US"/>
          </a:p>
        </p:txBody>
      </p:sp>
      <p:sp>
        <p:nvSpPr>
          <p:cNvPr id="7" name="Content Placeholder 2">
            <a:extLst>
              <a:ext uri="{FF2B5EF4-FFF2-40B4-BE49-F238E27FC236}">
                <a16:creationId xmlns:a16="http://schemas.microsoft.com/office/drawing/2014/main" id="{22F06995-6B2A-8437-2211-E4670EFE56C1}"/>
              </a:ext>
            </a:extLst>
          </p:cNvPr>
          <p:cNvSpPr>
            <a:spLocks noGrp="1"/>
          </p:cNvSpPr>
          <p:nvPr>
            <p:ph idx="13"/>
          </p:nvPr>
        </p:nvSpPr>
        <p:spPr>
          <a:xfrm>
            <a:off x="6737090" y="2240924"/>
            <a:ext cx="4623060" cy="3848725"/>
          </a:xfrm>
        </p:spPr>
        <p:txBody>
          <a:bodyPr anchor="t">
            <a:normAutofit/>
          </a:bodyPr>
          <a:lstStyle>
            <a:lvl1pPr marL="0" indent="0">
              <a:buNone/>
              <a:defRPr sz="2000">
                <a:solidFill>
                  <a:schemeClr val="tx1"/>
                </a:solidFill>
              </a:defRPr>
            </a:lvl1pPr>
            <a:lvl2pPr marL="457200" indent="0">
              <a:buNone/>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a:t>Click to edit Master text styles</a:t>
            </a:r>
          </a:p>
        </p:txBody>
      </p:sp>
    </p:spTree>
    <p:extLst>
      <p:ext uri="{BB962C8B-B14F-4D97-AF65-F5344CB8AC3E}">
        <p14:creationId xmlns:p14="http://schemas.microsoft.com/office/powerpoint/2010/main" val="7451116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AF834-AE30-8A60-EC27-67C5ECE4ECE2}"/>
              </a:ext>
            </a:extLst>
          </p:cNvPr>
          <p:cNvSpPr>
            <a:spLocks noGrp="1"/>
          </p:cNvSpPr>
          <p:nvPr>
            <p:ph type="title"/>
          </p:nvPr>
        </p:nvSpPr>
        <p:spPr>
          <a:xfrm>
            <a:off x="838200" y="0"/>
            <a:ext cx="5140569" cy="2246312"/>
          </a:xfrm>
        </p:spPr>
        <p:txBody>
          <a:bodyPr anchor="b"/>
          <a:lstStyle>
            <a:lvl1pPr>
              <a:defRPr>
                <a:solidFill>
                  <a:schemeClr val="accent1"/>
                </a:solidFill>
              </a:defRPr>
            </a:lvl1pPr>
          </a:lstStyle>
          <a:p>
            <a:r>
              <a:rPr lang="en-US"/>
              <a:t>Click to edit Master title style</a:t>
            </a:r>
            <a:endParaRPr lang="en-US" dirty="0"/>
          </a:p>
        </p:txBody>
      </p:sp>
      <p:sp>
        <p:nvSpPr>
          <p:cNvPr id="19" name="Round Single Corner Rectangle 18">
            <a:extLst>
              <a:ext uri="{FF2B5EF4-FFF2-40B4-BE49-F238E27FC236}">
                <a16:creationId xmlns:a16="http://schemas.microsoft.com/office/drawing/2014/main" id="{4A45F8B5-61FE-CDA0-8CE4-65D8D30E7B59}"/>
              </a:ext>
            </a:extLst>
          </p:cNvPr>
          <p:cNvSpPr/>
          <p:nvPr userDrawn="1"/>
        </p:nvSpPr>
        <p:spPr>
          <a:xfrm flipH="1" flipV="1">
            <a:off x="6335054" y="-2"/>
            <a:ext cx="5856945" cy="2246313"/>
          </a:xfrm>
          <a:prstGeom prst="round1Rect">
            <a:avLst>
              <a:gd name="adj" fmla="val 2917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dirty="0">
              <a:solidFill>
                <a:schemeClr val="bg1"/>
              </a:solidFill>
            </a:endParaRPr>
          </a:p>
        </p:txBody>
      </p:sp>
      <p:sp>
        <p:nvSpPr>
          <p:cNvPr id="15" name="Content Placeholder 2">
            <a:extLst>
              <a:ext uri="{FF2B5EF4-FFF2-40B4-BE49-F238E27FC236}">
                <a16:creationId xmlns:a16="http://schemas.microsoft.com/office/drawing/2014/main" id="{3F30DD8B-4899-59A8-FE08-C6C7EB1A4B04}"/>
              </a:ext>
            </a:extLst>
          </p:cNvPr>
          <p:cNvSpPr>
            <a:spLocks noGrp="1"/>
          </p:cNvSpPr>
          <p:nvPr>
            <p:ph idx="1"/>
          </p:nvPr>
        </p:nvSpPr>
        <p:spPr>
          <a:xfrm>
            <a:off x="6746996" y="595386"/>
            <a:ext cx="5078420" cy="1283290"/>
          </a:xfrm>
        </p:spPr>
        <p:txBody>
          <a:bodyPr anchor="b">
            <a:normAutofit/>
          </a:bodyPr>
          <a:lstStyle>
            <a:lvl1pPr marL="0" indent="0">
              <a:buNone/>
              <a:defRPr sz="2400" b="1">
                <a:solidFill>
                  <a:schemeClr val="bg1"/>
                </a:solidFill>
              </a:defRPr>
            </a:lvl1pPr>
            <a:lvl2pPr marL="457200" indent="0">
              <a:buNone/>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a:t>Click to edit Master text styles</a:t>
            </a:r>
          </a:p>
        </p:txBody>
      </p:sp>
      <p:sp>
        <p:nvSpPr>
          <p:cNvPr id="22" name="Footer Placeholder 4">
            <a:extLst>
              <a:ext uri="{FF2B5EF4-FFF2-40B4-BE49-F238E27FC236}">
                <a16:creationId xmlns:a16="http://schemas.microsoft.com/office/drawing/2014/main" id="{02466487-B2DD-DF12-91EF-A781DA49CE23}"/>
              </a:ext>
            </a:extLst>
          </p:cNvPr>
          <p:cNvSpPr>
            <a:spLocks noGrp="1"/>
          </p:cNvSpPr>
          <p:nvPr>
            <p:ph type="ftr" sz="quarter" idx="3"/>
          </p:nvPr>
        </p:nvSpPr>
        <p:spPr>
          <a:xfrm>
            <a:off x="838199" y="6417994"/>
            <a:ext cx="7250723" cy="365125"/>
          </a:xfrm>
          <a:prstGeom prst="rect">
            <a:avLst/>
          </a:prstGeom>
        </p:spPr>
        <p:txBody>
          <a:bodyPr vert="horz" lIns="91440" tIns="45720" rIns="91440" bIns="45720" rtlCol="0" anchor="ctr"/>
          <a:lstStyle>
            <a:lvl1pPr algn="l">
              <a:defRPr sz="1200" b="0" i="0">
                <a:solidFill>
                  <a:schemeClr val="accent1"/>
                </a:solidFill>
                <a:latin typeface="Poppins Medium" pitchFamily="2" charset="77"/>
                <a:cs typeface="Poppins Medium" pitchFamily="2" charset="77"/>
              </a:defRPr>
            </a:lvl1pPr>
          </a:lstStyle>
          <a:p>
            <a:r>
              <a:rPr lang="en-US"/>
              <a:t>Update presentation footer text in Header &amp; Footer menu</a:t>
            </a:r>
            <a:endParaRPr lang="en-US" dirty="0"/>
          </a:p>
        </p:txBody>
      </p:sp>
      <p:sp>
        <p:nvSpPr>
          <p:cNvPr id="23" name="Content Placeholder 2">
            <a:extLst>
              <a:ext uri="{FF2B5EF4-FFF2-40B4-BE49-F238E27FC236}">
                <a16:creationId xmlns:a16="http://schemas.microsoft.com/office/drawing/2014/main" id="{8967EE0A-6BE0-8CD5-1F47-2548E2AE3D5A}"/>
              </a:ext>
            </a:extLst>
          </p:cNvPr>
          <p:cNvSpPr>
            <a:spLocks noGrp="1"/>
          </p:cNvSpPr>
          <p:nvPr>
            <p:ph idx="13"/>
          </p:nvPr>
        </p:nvSpPr>
        <p:spPr>
          <a:xfrm>
            <a:off x="838199" y="2780608"/>
            <a:ext cx="5257801" cy="3349259"/>
          </a:xfrm>
        </p:spPr>
        <p:txBody>
          <a:bodyPr>
            <a:normAutofit/>
          </a:bodyPr>
          <a:lstStyle>
            <a:lvl1pPr>
              <a:lnSpc>
                <a:spcPct val="93000"/>
              </a:lnSpc>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Content Placeholder 2">
            <a:extLst>
              <a:ext uri="{FF2B5EF4-FFF2-40B4-BE49-F238E27FC236}">
                <a16:creationId xmlns:a16="http://schemas.microsoft.com/office/drawing/2014/main" id="{5B2D0CB6-B611-95D3-9ACE-D53977C96D49}"/>
              </a:ext>
            </a:extLst>
          </p:cNvPr>
          <p:cNvSpPr>
            <a:spLocks noGrp="1"/>
          </p:cNvSpPr>
          <p:nvPr>
            <p:ph idx="14"/>
          </p:nvPr>
        </p:nvSpPr>
        <p:spPr>
          <a:xfrm>
            <a:off x="6506295" y="2780608"/>
            <a:ext cx="5257800" cy="3349259"/>
          </a:xfrm>
        </p:spPr>
        <p:txBody>
          <a:bodyPr>
            <a:normAutofit/>
          </a:bodyPr>
          <a:lstStyle>
            <a:lvl1pPr>
              <a:lnSpc>
                <a:spcPct val="93000"/>
              </a:lnSpc>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ound Single Corner Rectangle 3">
            <a:extLst>
              <a:ext uri="{FF2B5EF4-FFF2-40B4-BE49-F238E27FC236}">
                <a16:creationId xmlns:a16="http://schemas.microsoft.com/office/drawing/2014/main" id="{AE0BFA17-40A9-3E1B-6CD9-65320D04AE84}"/>
              </a:ext>
            </a:extLst>
          </p:cNvPr>
          <p:cNvSpPr/>
          <p:nvPr userDrawn="1"/>
        </p:nvSpPr>
        <p:spPr>
          <a:xfrm rot="5400000" flipH="1">
            <a:off x="9595" y="6315728"/>
            <a:ext cx="529120" cy="555425"/>
          </a:xfrm>
          <a:prstGeom prst="round1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dirty="0"/>
          </a:p>
        </p:txBody>
      </p:sp>
      <p:sp>
        <p:nvSpPr>
          <p:cNvPr id="7" name="Slide Number Placeholder 5">
            <a:extLst>
              <a:ext uri="{FF2B5EF4-FFF2-40B4-BE49-F238E27FC236}">
                <a16:creationId xmlns:a16="http://schemas.microsoft.com/office/drawing/2014/main" id="{7C59083A-D7E0-85A9-354D-47B5309D4B28}"/>
              </a:ext>
            </a:extLst>
          </p:cNvPr>
          <p:cNvSpPr>
            <a:spLocks noGrp="1"/>
          </p:cNvSpPr>
          <p:nvPr>
            <p:ph type="sldNum" sz="quarter" idx="12"/>
          </p:nvPr>
        </p:nvSpPr>
        <p:spPr>
          <a:xfrm>
            <a:off x="30839" y="6417994"/>
            <a:ext cx="521029" cy="365125"/>
          </a:xfrm>
        </p:spPr>
        <p:txBody>
          <a:bodyPr/>
          <a:lstStyle>
            <a:lvl1pPr>
              <a:defRPr>
                <a:solidFill>
                  <a:schemeClr val="tx1"/>
                </a:solidFill>
              </a:defRPr>
            </a:lvl1pPr>
          </a:lstStyle>
          <a:p>
            <a:fld id="{7CED9B7A-3DFC-8741-8D8F-70B9544F4566}" type="slidenum">
              <a:rPr lang="en-US" smtClean="0"/>
              <a:pPr/>
              <a:t>‹#›</a:t>
            </a:fld>
            <a:endParaRPr lang="en-US" dirty="0"/>
          </a:p>
        </p:txBody>
      </p:sp>
      <p:pic>
        <p:nvPicPr>
          <p:cNvPr id="3" name="Picture 2" descr="A blue and black logo&#10;&#10;Description automatically generated">
            <a:extLst>
              <a:ext uri="{FF2B5EF4-FFF2-40B4-BE49-F238E27FC236}">
                <a16:creationId xmlns:a16="http://schemas.microsoft.com/office/drawing/2014/main" id="{3ABA0AF6-FA0F-6287-EC64-6B56C5359A3F}"/>
              </a:ext>
            </a:extLst>
          </p:cNvPr>
          <p:cNvPicPr>
            <a:picLocks noChangeAspect="1"/>
          </p:cNvPicPr>
          <p:nvPr userDrawn="1"/>
        </p:nvPicPr>
        <p:blipFill>
          <a:blip r:embed="rId2"/>
          <a:stretch>
            <a:fillRect/>
          </a:stretch>
        </p:blipFill>
        <p:spPr>
          <a:xfrm>
            <a:off x="11250730" y="252272"/>
            <a:ext cx="751974" cy="686228"/>
          </a:xfrm>
          <a:prstGeom prst="rect">
            <a:avLst/>
          </a:prstGeom>
        </p:spPr>
      </p:pic>
    </p:spTree>
    <p:extLst>
      <p:ext uri="{BB962C8B-B14F-4D97-AF65-F5344CB8AC3E}">
        <p14:creationId xmlns:p14="http://schemas.microsoft.com/office/powerpoint/2010/main" val="17378513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Onl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AF834-AE30-8A60-EC27-67C5ECE4ECE2}"/>
              </a:ext>
            </a:extLst>
          </p:cNvPr>
          <p:cNvSpPr>
            <a:spLocks noGrp="1"/>
          </p:cNvSpPr>
          <p:nvPr>
            <p:ph type="title"/>
          </p:nvPr>
        </p:nvSpPr>
        <p:spPr>
          <a:xfrm>
            <a:off x="838200" y="0"/>
            <a:ext cx="5140569" cy="2246312"/>
          </a:xfrm>
        </p:spPr>
        <p:txBody>
          <a:bodyPr anchor="b"/>
          <a:lstStyle>
            <a:lvl1pPr>
              <a:defRPr>
                <a:solidFill>
                  <a:schemeClr val="tx1"/>
                </a:solidFill>
              </a:defRPr>
            </a:lvl1pPr>
          </a:lstStyle>
          <a:p>
            <a:r>
              <a:rPr lang="en-US"/>
              <a:t>Click to edit Master title style</a:t>
            </a:r>
            <a:endParaRPr lang="en-US" dirty="0"/>
          </a:p>
        </p:txBody>
      </p:sp>
      <p:sp>
        <p:nvSpPr>
          <p:cNvPr id="19" name="Round Single Corner Rectangle 18">
            <a:extLst>
              <a:ext uri="{FF2B5EF4-FFF2-40B4-BE49-F238E27FC236}">
                <a16:creationId xmlns:a16="http://schemas.microsoft.com/office/drawing/2014/main" id="{4A45F8B5-61FE-CDA0-8CE4-65D8D30E7B59}"/>
              </a:ext>
            </a:extLst>
          </p:cNvPr>
          <p:cNvSpPr/>
          <p:nvPr userDrawn="1"/>
        </p:nvSpPr>
        <p:spPr>
          <a:xfrm flipH="1" flipV="1">
            <a:off x="6326658" y="-2"/>
            <a:ext cx="5865341" cy="2246313"/>
          </a:xfrm>
          <a:prstGeom prst="round1Rect">
            <a:avLst>
              <a:gd name="adj" fmla="val 291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dirty="0">
              <a:solidFill>
                <a:schemeClr val="accent2"/>
              </a:solidFill>
            </a:endParaRPr>
          </a:p>
        </p:txBody>
      </p:sp>
      <p:sp>
        <p:nvSpPr>
          <p:cNvPr id="15" name="Content Placeholder 2">
            <a:extLst>
              <a:ext uri="{FF2B5EF4-FFF2-40B4-BE49-F238E27FC236}">
                <a16:creationId xmlns:a16="http://schemas.microsoft.com/office/drawing/2014/main" id="{3F30DD8B-4899-59A8-FE08-C6C7EB1A4B04}"/>
              </a:ext>
            </a:extLst>
          </p:cNvPr>
          <p:cNvSpPr>
            <a:spLocks noGrp="1"/>
          </p:cNvSpPr>
          <p:nvPr>
            <p:ph idx="1"/>
          </p:nvPr>
        </p:nvSpPr>
        <p:spPr>
          <a:xfrm>
            <a:off x="6781800" y="588525"/>
            <a:ext cx="5043616" cy="1283290"/>
          </a:xfrm>
        </p:spPr>
        <p:txBody>
          <a:bodyPr anchor="b">
            <a:normAutofit/>
          </a:bodyPr>
          <a:lstStyle>
            <a:lvl1pPr marL="0" indent="0">
              <a:buNone/>
              <a:defRPr sz="2400" b="1">
                <a:solidFill>
                  <a:schemeClr val="accent1"/>
                </a:solidFill>
              </a:defRPr>
            </a:lvl1pPr>
            <a:lvl2pPr marL="457200" indent="0">
              <a:buNone/>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a:t>Click to edit Master text styles</a:t>
            </a:r>
          </a:p>
        </p:txBody>
      </p:sp>
      <p:sp>
        <p:nvSpPr>
          <p:cNvPr id="4" name="Content Placeholder 2">
            <a:extLst>
              <a:ext uri="{FF2B5EF4-FFF2-40B4-BE49-F238E27FC236}">
                <a16:creationId xmlns:a16="http://schemas.microsoft.com/office/drawing/2014/main" id="{50CE2007-69C4-3642-8AB1-95E6A17F5B7F}"/>
              </a:ext>
            </a:extLst>
          </p:cNvPr>
          <p:cNvSpPr>
            <a:spLocks noGrp="1"/>
          </p:cNvSpPr>
          <p:nvPr>
            <p:ph idx="13"/>
          </p:nvPr>
        </p:nvSpPr>
        <p:spPr>
          <a:xfrm>
            <a:off x="838199" y="2780608"/>
            <a:ext cx="5257801" cy="3349259"/>
          </a:xfrm>
        </p:spPr>
        <p:txBody>
          <a:bodyPr>
            <a:normAutofit/>
          </a:bodyPr>
          <a:lstStyle>
            <a:lvl1pPr>
              <a:lnSpc>
                <a:spcPct val="93000"/>
              </a:lnSpc>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a:extLst>
              <a:ext uri="{FF2B5EF4-FFF2-40B4-BE49-F238E27FC236}">
                <a16:creationId xmlns:a16="http://schemas.microsoft.com/office/drawing/2014/main" id="{9CCBF1D3-82A3-CF16-F8EB-69A4F79F9CC2}"/>
              </a:ext>
            </a:extLst>
          </p:cNvPr>
          <p:cNvSpPr>
            <a:spLocks noGrp="1"/>
          </p:cNvSpPr>
          <p:nvPr>
            <p:ph idx="14"/>
          </p:nvPr>
        </p:nvSpPr>
        <p:spPr>
          <a:xfrm>
            <a:off x="6506294" y="2780608"/>
            <a:ext cx="5093229" cy="3349259"/>
          </a:xfrm>
        </p:spPr>
        <p:txBody>
          <a:bodyPr>
            <a:normAutofit/>
          </a:bodyPr>
          <a:lstStyle>
            <a:lvl1pPr>
              <a:lnSpc>
                <a:spcPct val="93000"/>
              </a:lnSpc>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C48E2962-D6EA-CB99-9714-F443068B28FD}"/>
              </a:ext>
            </a:extLst>
          </p:cNvPr>
          <p:cNvSpPr>
            <a:spLocks noGrp="1"/>
          </p:cNvSpPr>
          <p:nvPr>
            <p:ph type="ftr" sz="quarter" idx="3"/>
          </p:nvPr>
        </p:nvSpPr>
        <p:spPr>
          <a:xfrm>
            <a:off x="838199" y="6407720"/>
            <a:ext cx="7250723" cy="365125"/>
          </a:xfrm>
          <a:prstGeom prst="rect">
            <a:avLst/>
          </a:prstGeom>
        </p:spPr>
        <p:txBody>
          <a:bodyPr vert="horz" lIns="91440" tIns="45720" rIns="91440" bIns="45720" rtlCol="0" anchor="ctr"/>
          <a:lstStyle>
            <a:lvl1pPr algn="l">
              <a:defRPr sz="1200" b="0" i="0">
                <a:solidFill>
                  <a:schemeClr val="tx1"/>
                </a:solidFill>
                <a:latin typeface="Poppins Medium" pitchFamily="2" charset="77"/>
                <a:cs typeface="Poppins Medium" pitchFamily="2" charset="77"/>
              </a:defRPr>
            </a:lvl1pPr>
          </a:lstStyle>
          <a:p>
            <a:r>
              <a:rPr lang="en-US"/>
              <a:t>Update presentation footer text in Header &amp; Footer menu</a:t>
            </a:r>
            <a:endParaRPr lang="en-US" dirty="0"/>
          </a:p>
        </p:txBody>
      </p:sp>
      <p:sp>
        <p:nvSpPr>
          <p:cNvPr id="10" name="Round Single Corner Rectangle 9">
            <a:extLst>
              <a:ext uri="{FF2B5EF4-FFF2-40B4-BE49-F238E27FC236}">
                <a16:creationId xmlns:a16="http://schemas.microsoft.com/office/drawing/2014/main" id="{56C0FDE4-6280-65C7-CE4E-17EF68B885B8}"/>
              </a:ext>
            </a:extLst>
          </p:cNvPr>
          <p:cNvSpPr/>
          <p:nvPr userDrawn="1"/>
        </p:nvSpPr>
        <p:spPr>
          <a:xfrm rot="5400000" flipH="1">
            <a:off x="9664" y="6312861"/>
            <a:ext cx="531917" cy="558361"/>
          </a:xfrm>
          <a:prstGeom prst="round1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dirty="0"/>
          </a:p>
        </p:txBody>
      </p:sp>
      <p:sp>
        <p:nvSpPr>
          <p:cNvPr id="11" name="Slide Number Placeholder 5">
            <a:extLst>
              <a:ext uri="{FF2B5EF4-FFF2-40B4-BE49-F238E27FC236}">
                <a16:creationId xmlns:a16="http://schemas.microsoft.com/office/drawing/2014/main" id="{B123E0D7-AE4D-38E1-C638-5D12AFC2F03B}"/>
              </a:ext>
            </a:extLst>
          </p:cNvPr>
          <p:cNvSpPr>
            <a:spLocks noGrp="1"/>
          </p:cNvSpPr>
          <p:nvPr>
            <p:ph type="sldNum" sz="quarter" idx="12"/>
          </p:nvPr>
        </p:nvSpPr>
        <p:spPr>
          <a:xfrm>
            <a:off x="30840" y="6417994"/>
            <a:ext cx="523963" cy="365125"/>
          </a:xfrm>
        </p:spPr>
        <p:txBody>
          <a:bodyPr/>
          <a:lstStyle>
            <a:lvl1pPr>
              <a:defRPr>
                <a:solidFill>
                  <a:schemeClr val="bg1"/>
                </a:solidFill>
              </a:defRPr>
            </a:lvl1pPr>
          </a:lstStyle>
          <a:p>
            <a:fld id="{7CED9B7A-3DFC-8741-8D8F-70B9544F4566}" type="slidenum">
              <a:rPr lang="en-US" smtClean="0"/>
              <a:pPr/>
              <a:t>‹#›</a:t>
            </a:fld>
            <a:endParaRPr lang="en-US" dirty="0"/>
          </a:p>
        </p:txBody>
      </p:sp>
      <p:pic>
        <p:nvPicPr>
          <p:cNvPr id="3" name="Picture 2">
            <a:extLst>
              <a:ext uri="{FF2B5EF4-FFF2-40B4-BE49-F238E27FC236}">
                <a16:creationId xmlns:a16="http://schemas.microsoft.com/office/drawing/2014/main" id="{B3897992-86FC-7901-1927-F29546CEA00A}"/>
              </a:ext>
            </a:extLst>
          </p:cNvPr>
          <p:cNvPicPr>
            <a:picLocks noChangeAspect="1"/>
          </p:cNvPicPr>
          <p:nvPr userDrawn="1"/>
        </p:nvPicPr>
        <p:blipFill>
          <a:blip r:embed="rId2"/>
          <a:srcRect/>
          <a:stretch/>
        </p:blipFill>
        <p:spPr>
          <a:xfrm>
            <a:off x="11250730" y="252272"/>
            <a:ext cx="751974" cy="686227"/>
          </a:xfrm>
          <a:prstGeom prst="rect">
            <a:avLst/>
          </a:prstGeom>
        </p:spPr>
      </p:pic>
    </p:spTree>
    <p:extLst>
      <p:ext uri="{BB962C8B-B14F-4D97-AF65-F5344CB8AC3E}">
        <p14:creationId xmlns:p14="http://schemas.microsoft.com/office/powerpoint/2010/main" val="37316678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27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0D80FB-C6BD-3BBC-28B6-A9A1ACFF8532}"/>
              </a:ext>
            </a:extLst>
          </p:cNvPr>
          <p:cNvSpPr/>
          <p:nvPr userDrawn="1"/>
        </p:nvSpPr>
        <p:spPr>
          <a:xfrm>
            <a:off x="0" y="3487615"/>
            <a:ext cx="6251171" cy="3370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dirty="0"/>
          </a:p>
        </p:txBody>
      </p:sp>
      <p:sp>
        <p:nvSpPr>
          <p:cNvPr id="12" name="Picture Placeholder 6">
            <a:extLst>
              <a:ext uri="{FF2B5EF4-FFF2-40B4-BE49-F238E27FC236}">
                <a16:creationId xmlns:a16="http://schemas.microsoft.com/office/drawing/2014/main" id="{64C9A136-E93E-E704-E770-1E791DB8DC5B}"/>
              </a:ext>
            </a:extLst>
          </p:cNvPr>
          <p:cNvSpPr>
            <a:spLocks noGrp="1"/>
          </p:cNvSpPr>
          <p:nvPr>
            <p:ph type="pic" sz="quarter" idx="10"/>
          </p:nvPr>
        </p:nvSpPr>
        <p:spPr>
          <a:xfrm>
            <a:off x="0" y="608768"/>
            <a:ext cx="6251171" cy="2878848"/>
          </a:xfrm>
          <a:custGeom>
            <a:avLst/>
            <a:gdLst>
              <a:gd name="connsiteX0" fmla="*/ 0 w 8016710"/>
              <a:gd name="connsiteY0" fmla="*/ 0 h 3429000"/>
              <a:gd name="connsiteX1" fmla="*/ 7445199 w 8016710"/>
              <a:gd name="connsiteY1" fmla="*/ 0 h 3429000"/>
              <a:gd name="connsiteX2" fmla="*/ 8016710 w 8016710"/>
              <a:gd name="connsiteY2" fmla="*/ 571511 h 3429000"/>
              <a:gd name="connsiteX3" fmla="*/ 8016710 w 8016710"/>
              <a:gd name="connsiteY3" fmla="*/ 3429000 h 3429000"/>
              <a:gd name="connsiteX4" fmla="*/ 0 w 8016710"/>
              <a:gd name="connsiteY4" fmla="*/ 342900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6710" h="3429000">
                <a:moveTo>
                  <a:pt x="0" y="0"/>
                </a:moveTo>
                <a:lnTo>
                  <a:pt x="7445199" y="0"/>
                </a:lnTo>
                <a:cubicBezTo>
                  <a:pt x="7760836" y="0"/>
                  <a:pt x="8016710" y="255874"/>
                  <a:pt x="8016710" y="571511"/>
                </a:cubicBezTo>
                <a:lnTo>
                  <a:pt x="8016710" y="3429000"/>
                </a:lnTo>
                <a:lnTo>
                  <a:pt x="0" y="3429000"/>
                </a:lnTo>
                <a:close/>
              </a:path>
            </a:pathLst>
          </a:custGeom>
          <a:solidFill>
            <a:schemeClr val="tx2"/>
          </a:solidFill>
        </p:spPr>
        <p:txBody>
          <a:bodyPr wrap="square">
            <a:noAutofit/>
          </a:bodyPr>
          <a:lstStyle/>
          <a:p>
            <a:pPr lvl="0"/>
            <a:r>
              <a:rPr lang="en-US" noProof="0"/>
              <a:t>Click icon to add picture</a:t>
            </a:r>
          </a:p>
        </p:txBody>
      </p:sp>
      <p:sp>
        <p:nvSpPr>
          <p:cNvPr id="2" name="Title 1">
            <a:extLst>
              <a:ext uri="{FF2B5EF4-FFF2-40B4-BE49-F238E27FC236}">
                <a16:creationId xmlns:a16="http://schemas.microsoft.com/office/drawing/2014/main" id="{30EAF834-AE30-8A60-EC27-67C5ECE4ECE2}"/>
              </a:ext>
            </a:extLst>
          </p:cNvPr>
          <p:cNvSpPr>
            <a:spLocks noGrp="1"/>
          </p:cNvSpPr>
          <p:nvPr>
            <p:ph type="title"/>
          </p:nvPr>
        </p:nvSpPr>
        <p:spPr>
          <a:xfrm>
            <a:off x="838200" y="3927232"/>
            <a:ext cx="5140569" cy="2429118"/>
          </a:xfrm>
        </p:spPr>
        <p:txBody>
          <a:bodyPr/>
          <a:lstStyle>
            <a:lvl1pPr>
              <a:defRPr>
                <a:solidFill>
                  <a:schemeClr val="bg1"/>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AD51F9E9-0D74-FF4B-777C-BD755A299316}"/>
              </a:ext>
            </a:extLst>
          </p:cNvPr>
          <p:cNvSpPr>
            <a:spLocks noGrp="1"/>
          </p:cNvSpPr>
          <p:nvPr>
            <p:ph type="sldNum" sz="quarter" idx="12"/>
          </p:nvPr>
        </p:nvSpPr>
        <p:spPr/>
        <p:txBody>
          <a:bodyPr/>
          <a:lstStyle>
            <a:lvl1pPr>
              <a:defRPr>
                <a:solidFill>
                  <a:schemeClr val="bg1"/>
                </a:solidFill>
              </a:defRPr>
            </a:lvl1pPr>
          </a:lstStyle>
          <a:p>
            <a:fld id="{7CED9B7A-3DFC-8741-8D8F-70B9544F4566}" type="slidenum">
              <a:rPr lang="en-US" smtClean="0"/>
              <a:pPr/>
              <a:t>‹#›</a:t>
            </a:fld>
            <a:endParaRPr lang="en-US" dirty="0"/>
          </a:p>
        </p:txBody>
      </p:sp>
      <p:sp>
        <p:nvSpPr>
          <p:cNvPr id="15" name="Content Placeholder 2">
            <a:extLst>
              <a:ext uri="{FF2B5EF4-FFF2-40B4-BE49-F238E27FC236}">
                <a16:creationId xmlns:a16="http://schemas.microsoft.com/office/drawing/2014/main" id="{3F30DD8B-4899-59A8-FE08-C6C7EB1A4B04}"/>
              </a:ext>
            </a:extLst>
          </p:cNvPr>
          <p:cNvSpPr>
            <a:spLocks noGrp="1"/>
          </p:cNvSpPr>
          <p:nvPr>
            <p:ph idx="1"/>
          </p:nvPr>
        </p:nvSpPr>
        <p:spPr>
          <a:xfrm>
            <a:off x="6816970" y="4070106"/>
            <a:ext cx="4954728" cy="2179126"/>
          </a:xfrm>
        </p:spPr>
        <p:txBody>
          <a:bodyPr>
            <a:normAutofit/>
          </a:bodyPr>
          <a:lstStyle>
            <a:lvl1pPr>
              <a:defRPr sz="20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ound Single Corner Rectangle 3">
            <a:extLst>
              <a:ext uri="{FF2B5EF4-FFF2-40B4-BE49-F238E27FC236}">
                <a16:creationId xmlns:a16="http://schemas.microsoft.com/office/drawing/2014/main" id="{9650F069-A340-4561-7013-A47600DDA8AF}"/>
              </a:ext>
            </a:extLst>
          </p:cNvPr>
          <p:cNvSpPr/>
          <p:nvPr userDrawn="1"/>
        </p:nvSpPr>
        <p:spPr>
          <a:xfrm rot="5400000" flipH="1">
            <a:off x="6251171" y="6356350"/>
            <a:ext cx="501650" cy="501650"/>
          </a:xfrm>
          <a:prstGeom prst="round1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dirty="0"/>
          </a:p>
        </p:txBody>
      </p:sp>
    </p:spTree>
    <p:extLst>
      <p:ext uri="{BB962C8B-B14F-4D97-AF65-F5344CB8AC3E}">
        <p14:creationId xmlns:p14="http://schemas.microsoft.com/office/powerpoint/2010/main" val="10810454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with Caption">
    <p:bg>
      <p:bgRef idx="1001">
        <a:schemeClr val="bg2"/>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021E7B-7FF8-1AA4-9794-2172A7CA84D1}"/>
              </a:ext>
            </a:extLst>
          </p:cNvPr>
          <p:cNvSpPr/>
          <p:nvPr userDrawn="1"/>
        </p:nvSpPr>
        <p:spPr>
          <a:xfrm>
            <a:off x="0" y="0"/>
            <a:ext cx="7747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dirty="0"/>
          </a:p>
        </p:txBody>
      </p:sp>
      <p:sp>
        <p:nvSpPr>
          <p:cNvPr id="9" name="Picture Placeholder 5">
            <a:extLst>
              <a:ext uri="{FF2B5EF4-FFF2-40B4-BE49-F238E27FC236}">
                <a16:creationId xmlns:a16="http://schemas.microsoft.com/office/drawing/2014/main" id="{51E43F04-259A-40D1-B951-8ADC228C374D}"/>
              </a:ext>
            </a:extLst>
          </p:cNvPr>
          <p:cNvSpPr>
            <a:spLocks noGrp="1"/>
          </p:cNvSpPr>
          <p:nvPr>
            <p:ph type="pic" sz="quarter" idx="13"/>
          </p:nvPr>
        </p:nvSpPr>
        <p:spPr>
          <a:xfrm>
            <a:off x="774155" y="702859"/>
            <a:ext cx="3797846" cy="6155141"/>
          </a:xfrm>
          <a:custGeom>
            <a:avLst/>
            <a:gdLst>
              <a:gd name="connsiteX0" fmla="*/ 0 w 5063795"/>
              <a:gd name="connsiteY0" fmla="*/ 0 h 5920855"/>
              <a:gd name="connsiteX1" fmla="*/ 4219812 w 5063795"/>
              <a:gd name="connsiteY1" fmla="*/ 0 h 5920855"/>
              <a:gd name="connsiteX2" fmla="*/ 5063795 w 5063795"/>
              <a:gd name="connsiteY2" fmla="*/ 843983 h 5920855"/>
              <a:gd name="connsiteX3" fmla="*/ 5063795 w 5063795"/>
              <a:gd name="connsiteY3" fmla="*/ 5920855 h 5920855"/>
              <a:gd name="connsiteX4" fmla="*/ 0 w 5063795"/>
              <a:gd name="connsiteY4" fmla="*/ 5920855 h 5920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3795" h="5920855">
                <a:moveTo>
                  <a:pt x="0" y="0"/>
                </a:moveTo>
                <a:lnTo>
                  <a:pt x="4219812" y="0"/>
                </a:lnTo>
                <a:cubicBezTo>
                  <a:pt x="4685931" y="0"/>
                  <a:pt x="5063795" y="377864"/>
                  <a:pt x="5063795" y="843983"/>
                </a:cubicBezTo>
                <a:lnTo>
                  <a:pt x="5063795" y="5920855"/>
                </a:lnTo>
                <a:lnTo>
                  <a:pt x="0" y="5920855"/>
                </a:lnTo>
                <a:close/>
              </a:path>
            </a:pathLst>
          </a:custGeom>
          <a:solidFill>
            <a:schemeClr val="bg1">
              <a:lumMod val="95000"/>
            </a:schemeClr>
          </a:solidFill>
        </p:spPr>
        <p:txBody>
          <a:bodyPr wrap="square">
            <a:noAutofit/>
          </a:bodyPr>
          <a:lstStyle/>
          <a:p>
            <a:pPr lvl="0"/>
            <a:r>
              <a:rPr lang="en-US" noProof="0"/>
              <a:t>Click icon to add picture</a:t>
            </a:r>
          </a:p>
        </p:txBody>
      </p:sp>
      <p:sp>
        <p:nvSpPr>
          <p:cNvPr id="13" name="Round Single Corner Rectangle 12">
            <a:extLst>
              <a:ext uri="{FF2B5EF4-FFF2-40B4-BE49-F238E27FC236}">
                <a16:creationId xmlns:a16="http://schemas.microsoft.com/office/drawing/2014/main" id="{79FCD238-E220-5C3A-DF29-56F1C0E6B0D5}"/>
              </a:ext>
            </a:extLst>
          </p:cNvPr>
          <p:cNvSpPr/>
          <p:nvPr userDrawn="1"/>
        </p:nvSpPr>
        <p:spPr>
          <a:xfrm rot="5400000" flipH="1">
            <a:off x="4571999" y="6356350"/>
            <a:ext cx="501650" cy="501650"/>
          </a:xfrm>
          <a:prstGeom prst="round1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dirty="0"/>
          </a:p>
        </p:txBody>
      </p:sp>
      <p:sp>
        <p:nvSpPr>
          <p:cNvPr id="3" name="Content Placeholder 2">
            <a:extLst>
              <a:ext uri="{FF2B5EF4-FFF2-40B4-BE49-F238E27FC236}">
                <a16:creationId xmlns:a16="http://schemas.microsoft.com/office/drawing/2014/main" id="{AB5B1703-A92B-2CA9-D114-5359E264AE09}"/>
              </a:ext>
            </a:extLst>
          </p:cNvPr>
          <p:cNvSpPr>
            <a:spLocks noGrp="1"/>
          </p:cNvSpPr>
          <p:nvPr>
            <p:ph idx="1"/>
          </p:nvPr>
        </p:nvSpPr>
        <p:spPr>
          <a:xfrm>
            <a:off x="5183188" y="2180492"/>
            <a:ext cx="6172200" cy="3985846"/>
          </a:xfrm>
        </p:spPr>
        <p:txBody>
          <a:bodyPr>
            <a:normAutofit/>
          </a:bodyPr>
          <a:lstStyle>
            <a:lvl1pPr>
              <a:lnSpc>
                <a:spcPct val="93000"/>
              </a:lnSpc>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51A8CC53-7E0F-62B4-2E7D-A26AFEBDFB51}"/>
              </a:ext>
            </a:extLst>
          </p:cNvPr>
          <p:cNvSpPr>
            <a:spLocks noGrp="1"/>
          </p:cNvSpPr>
          <p:nvPr>
            <p:ph type="title"/>
          </p:nvPr>
        </p:nvSpPr>
        <p:spPr>
          <a:xfrm>
            <a:off x="5183188" y="702859"/>
            <a:ext cx="6170612" cy="1067326"/>
          </a:xfrm>
        </p:spPr>
        <p:txBody>
          <a:bodyPr anchor="b"/>
          <a:lstStyle>
            <a:lvl1pPr>
              <a:defRPr sz="3200"/>
            </a:lvl1pPr>
          </a:lstStyle>
          <a:p>
            <a:r>
              <a:rPr lang="en-US"/>
              <a:t>Click to edit Master title style</a:t>
            </a:r>
            <a:endParaRPr lang="en-US" dirty="0"/>
          </a:p>
        </p:txBody>
      </p:sp>
      <p:sp>
        <p:nvSpPr>
          <p:cNvPr id="2" name="Slide Number Placeholder 5">
            <a:extLst>
              <a:ext uri="{FF2B5EF4-FFF2-40B4-BE49-F238E27FC236}">
                <a16:creationId xmlns:a16="http://schemas.microsoft.com/office/drawing/2014/main" id="{69041EB5-D14D-BC67-BD28-8D4036D13F62}"/>
              </a:ext>
            </a:extLst>
          </p:cNvPr>
          <p:cNvSpPr>
            <a:spLocks noGrp="1"/>
          </p:cNvSpPr>
          <p:nvPr>
            <p:ph type="sldNum" sz="quarter" idx="12"/>
          </p:nvPr>
        </p:nvSpPr>
        <p:spPr>
          <a:xfrm>
            <a:off x="30839" y="6417994"/>
            <a:ext cx="714895" cy="365125"/>
          </a:xfrm>
        </p:spPr>
        <p:txBody>
          <a:bodyPr/>
          <a:lstStyle>
            <a:lvl1pPr>
              <a:defRPr>
                <a:solidFill>
                  <a:schemeClr val="bg1"/>
                </a:solidFill>
              </a:defRPr>
            </a:lvl1pPr>
          </a:lstStyle>
          <a:p>
            <a:fld id="{7CED9B7A-3DFC-8741-8D8F-70B9544F4566}" type="slidenum">
              <a:rPr lang="en-US" smtClean="0"/>
              <a:pPr/>
              <a:t>‹#›</a:t>
            </a:fld>
            <a:endParaRPr lang="en-US" dirty="0"/>
          </a:p>
        </p:txBody>
      </p:sp>
    </p:spTree>
    <p:extLst>
      <p:ext uri="{BB962C8B-B14F-4D97-AF65-F5344CB8AC3E}">
        <p14:creationId xmlns:p14="http://schemas.microsoft.com/office/powerpoint/2010/main" val="75459643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ntent with Caption">
    <p:bg>
      <p:bgRef idx="1001">
        <a:schemeClr val="bg2"/>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F13521-95A8-19D5-244D-3837CB32DACF}"/>
              </a:ext>
            </a:extLst>
          </p:cNvPr>
          <p:cNvSpPr/>
          <p:nvPr userDrawn="1"/>
        </p:nvSpPr>
        <p:spPr>
          <a:xfrm>
            <a:off x="-1" y="-1"/>
            <a:ext cx="6763129" cy="68532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00" dirty="0"/>
          </a:p>
        </p:txBody>
      </p:sp>
      <p:sp>
        <p:nvSpPr>
          <p:cNvPr id="5" name="Picture Placeholder 6">
            <a:extLst>
              <a:ext uri="{FF2B5EF4-FFF2-40B4-BE49-F238E27FC236}">
                <a16:creationId xmlns:a16="http://schemas.microsoft.com/office/drawing/2014/main" id="{29E93239-6DC8-EEE1-3437-A82DF57621A5}"/>
              </a:ext>
            </a:extLst>
          </p:cNvPr>
          <p:cNvSpPr>
            <a:spLocks noGrp="1"/>
          </p:cNvSpPr>
          <p:nvPr>
            <p:ph type="pic" sz="quarter" idx="10"/>
          </p:nvPr>
        </p:nvSpPr>
        <p:spPr>
          <a:xfrm>
            <a:off x="6763129" y="602337"/>
            <a:ext cx="5088902" cy="5615041"/>
          </a:xfrm>
          <a:custGeom>
            <a:avLst/>
            <a:gdLst>
              <a:gd name="connsiteX0" fmla="*/ 0 w 4612405"/>
              <a:gd name="connsiteY0" fmla="*/ 0 h 4900500"/>
              <a:gd name="connsiteX1" fmla="*/ 3843655 w 4612405"/>
              <a:gd name="connsiteY1" fmla="*/ 0 h 4900500"/>
              <a:gd name="connsiteX2" fmla="*/ 4612405 w 4612405"/>
              <a:gd name="connsiteY2" fmla="*/ 768750 h 4900500"/>
              <a:gd name="connsiteX3" fmla="*/ 4612405 w 4612405"/>
              <a:gd name="connsiteY3" fmla="*/ 4900500 h 4900500"/>
              <a:gd name="connsiteX4" fmla="*/ 0 w 4612405"/>
              <a:gd name="connsiteY4" fmla="*/ 4900500 h 490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2405" h="4900500">
                <a:moveTo>
                  <a:pt x="0" y="0"/>
                </a:moveTo>
                <a:lnTo>
                  <a:pt x="3843655" y="0"/>
                </a:lnTo>
                <a:cubicBezTo>
                  <a:pt x="4268224" y="0"/>
                  <a:pt x="4612405" y="344181"/>
                  <a:pt x="4612405" y="768750"/>
                </a:cubicBezTo>
                <a:lnTo>
                  <a:pt x="4612405" y="4900500"/>
                </a:lnTo>
                <a:lnTo>
                  <a:pt x="0" y="4900500"/>
                </a:lnTo>
                <a:close/>
              </a:path>
            </a:pathLst>
          </a:custGeom>
          <a:solidFill>
            <a:schemeClr val="bg1">
              <a:lumMod val="95000"/>
            </a:schemeClr>
          </a:solidFill>
        </p:spPr>
        <p:txBody>
          <a:bodyPr wrap="square">
            <a:noAutofit/>
          </a:bodyPr>
          <a:lstStyle/>
          <a:p>
            <a:pPr lvl="0"/>
            <a:r>
              <a:rPr lang="en-US" noProof="0"/>
              <a:t>Click icon to add picture</a:t>
            </a:r>
            <a:endParaRPr lang="en-US" noProof="0" dirty="0"/>
          </a:p>
        </p:txBody>
      </p:sp>
      <p:sp>
        <p:nvSpPr>
          <p:cNvPr id="7" name="Slide Number Placeholder 6">
            <a:extLst>
              <a:ext uri="{FF2B5EF4-FFF2-40B4-BE49-F238E27FC236}">
                <a16:creationId xmlns:a16="http://schemas.microsoft.com/office/drawing/2014/main" id="{5DA81E99-4F6E-F738-EE3C-6642F3E81D88}"/>
              </a:ext>
            </a:extLst>
          </p:cNvPr>
          <p:cNvSpPr>
            <a:spLocks noGrp="1"/>
          </p:cNvSpPr>
          <p:nvPr>
            <p:ph type="sldNum" sz="quarter" idx="12"/>
          </p:nvPr>
        </p:nvSpPr>
        <p:spPr/>
        <p:txBody>
          <a:bodyPr/>
          <a:lstStyle>
            <a:lvl1pPr>
              <a:defRPr>
                <a:solidFill>
                  <a:schemeClr val="bg1"/>
                </a:solidFill>
              </a:defRPr>
            </a:lvl1pPr>
          </a:lstStyle>
          <a:p>
            <a:fld id="{7CED9B7A-3DFC-8741-8D8F-70B9544F4566}" type="slidenum">
              <a:rPr lang="en-US" smtClean="0"/>
              <a:pPr/>
              <a:t>‹#›</a:t>
            </a:fld>
            <a:endParaRPr lang="en-US"/>
          </a:p>
        </p:txBody>
      </p:sp>
      <p:sp>
        <p:nvSpPr>
          <p:cNvPr id="4" name="Round Single Corner Rectangle 3">
            <a:extLst>
              <a:ext uri="{FF2B5EF4-FFF2-40B4-BE49-F238E27FC236}">
                <a16:creationId xmlns:a16="http://schemas.microsoft.com/office/drawing/2014/main" id="{747489D4-DD57-5669-642B-880E5D172476}"/>
              </a:ext>
            </a:extLst>
          </p:cNvPr>
          <p:cNvSpPr/>
          <p:nvPr userDrawn="1"/>
        </p:nvSpPr>
        <p:spPr>
          <a:xfrm flipH="1">
            <a:off x="6211833" y="6217378"/>
            <a:ext cx="5992301" cy="651413"/>
          </a:xfrm>
          <a:prstGeom prst="round1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dirty="0"/>
          </a:p>
        </p:txBody>
      </p:sp>
      <p:sp>
        <p:nvSpPr>
          <p:cNvPr id="3" name="Content Placeholder 2">
            <a:extLst>
              <a:ext uri="{FF2B5EF4-FFF2-40B4-BE49-F238E27FC236}">
                <a16:creationId xmlns:a16="http://schemas.microsoft.com/office/drawing/2014/main" id="{AB5B1703-A92B-2CA9-D114-5359E264AE09}"/>
              </a:ext>
            </a:extLst>
          </p:cNvPr>
          <p:cNvSpPr>
            <a:spLocks noGrp="1"/>
          </p:cNvSpPr>
          <p:nvPr>
            <p:ph idx="1"/>
          </p:nvPr>
        </p:nvSpPr>
        <p:spPr>
          <a:xfrm>
            <a:off x="782766" y="2180492"/>
            <a:ext cx="5430465" cy="3540370"/>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51A8CC53-7E0F-62B4-2E7D-A26AFEBDFB51}"/>
              </a:ext>
            </a:extLst>
          </p:cNvPr>
          <p:cNvSpPr>
            <a:spLocks noGrp="1"/>
          </p:cNvSpPr>
          <p:nvPr>
            <p:ph type="title"/>
          </p:nvPr>
        </p:nvSpPr>
        <p:spPr>
          <a:xfrm>
            <a:off x="782766" y="702859"/>
            <a:ext cx="5429068" cy="1067326"/>
          </a:xfrm>
        </p:spPr>
        <p:txBody>
          <a:bodyPr anchor="b"/>
          <a:lstStyle>
            <a:lvl1pPr>
              <a:defRPr sz="3200">
                <a:solidFill>
                  <a:schemeClr val="bg1"/>
                </a:solidFill>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FFDEF93F-75C7-7041-4B33-E2A7DE19BB46}"/>
              </a:ext>
            </a:extLst>
          </p:cNvPr>
          <p:cNvSpPr>
            <a:spLocks noGrp="1"/>
          </p:cNvSpPr>
          <p:nvPr>
            <p:ph type="ftr" sz="quarter" idx="3"/>
          </p:nvPr>
        </p:nvSpPr>
        <p:spPr>
          <a:xfrm>
            <a:off x="838199" y="6417994"/>
            <a:ext cx="7250723" cy="365125"/>
          </a:xfrm>
          <a:prstGeom prst="rect">
            <a:avLst/>
          </a:prstGeom>
        </p:spPr>
        <p:txBody>
          <a:bodyPr vert="horz" lIns="91440" tIns="45720" rIns="91440" bIns="45720" rtlCol="0" anchor="ctr"/>
          <a:lstStyle>
            <a:lvl1pPr algn="l">
              <a:defRPr sz="1200" b="0" i="0">
                <a:solidFill>
                  <a:schemeClr val="accent1"/>
                </a:solidFill>
                <a:latin typeface="Poppins Medium" pitchFamily="2" charset="77"/>
                <a:cs typeface="Poppins Medium" pitchFamily="2" charset="77"/>
              </a:defRPr>
            </a:lvl1pPr>
          </a:lstStyle>
          <a:p>
            <a:r>
              <a:rPr lang="en-US"/>
              <a:t>Update presentation footer text in Header &amp; Footer menu</a:t>
            </a:r>
            <a:endParaRPr lang="en-US" dirty="0"/>
          </a:p>
        </p:txBody>
      </p:sp>
    </p:spTree>
    <p:extLst>
      <p:ext uri="{BB962C8B-B14F-4D97-AF65-F5344CB8AC3E}">
        <p14:creationId xmlns:p14="http://schemas.microsoft.com/office/powerpoint/2010/main" val="275797330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ontent with Caption">
    <p:bg>
      <p:bgRef idx="1001">
        <a:schemeClr val="bg2"/>
      </p:bgRef>
    </p:bg>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6BE41778-739A-17E8-CAF4-A421D7FD1A77}"/>
              </a:ext>
            </a:extLst>
          </p:cNvPr>
          <p:cNvSpPr>
            <a:spLocks noGrp="1"/>
          </p:cNvSpPr>
          <p:nvPr>
            <p:ph type="pic" sz="quarter" idx="11"/>
          </p:nvPr>
        </p:nvSpPr>
        <p:spPr>
          <a:xfrm>
            <a:off x="6812269" y="2149399"/>
            <a:ext cx="5379732" cy="4158934"/>
          </a:xfrm>
          <a:custGeom>
            <a:avLst/>
            <a:gdLst>
              <a:gd name="connsiteX0" fmla="*/ 549549 w 5692726"/>
              <a:gd name="connsiteY0" fmla="*/ 0 h 3297231"/>
              <a:gd name="connsiteX1" fmla="*/ 5692726 w 5692726"/>
              <a:gd name="connsiteY1" fmla="*/ 0 h 3297231"/>
              <a:gd name="connsiteX2" fmla="*/ 5692726 w 5692726"/>
              <a:gd name="connsiteY2" fmla="*/ 3297231 h 3297231"/>
              <a:gd name="connsiteX3" fmla="*/ 0 w 5692726"/>
              <a:gd name="connsiteY3" fmla="*/ 3297231 h 3297231"/>
              <a:gd name="connsiteX4" fmla="*/ 0 w 5692726"/>
              <a:gd name="connsiteY4" fmla="*/ 549549 h 3297231"/>
              <a:gd name="connsiteX5" fmla="*/ 549549 w 5692726"/>
              <a:gd name="connsiteY5" fmla="*/ 0 h 329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2726" h="3297231">
                <a:moveTo>
                  <a:pt x="549549" y="0"/>
                </a:moveTo>
                <a:lnTo>
                  <a:pt x="5692726" y="0"/>
                </a:lnTo>
                <a:lnTo>
                  <a:pt x="5692726" y="3297231"/>
                </a:lnTo>
                <a:lnTo>
                  <a:pt x="0" y="3297231"/>
                </a:lnTo>
                <a:lnTo>
                  <a:pt x="0" y="549549"/>
                </a:lnTo>
                <a:cubicBezTo>
                  <a:pt x="0" y="246041"/>
                  <a:pt x="246041" y="0"/>
                  <a:pt x="549549" y="0"/>
                </a:cubicBezTo>
                <a:close/>
              </a:path>
            </a:pathLst>
          </a:custGeom>
          <a:solidFill>
            <a:schemeClr val="bg1">
              <a:lumMod val="95000"/>
            </a:schemeClr>
          </a:solidFill>
        </p:spPr>
        <p:txBody>
          <a:bodyPr wrap="square">
            <a:noAutofit/>
          </a:bodyPr>
          <a:lstStyle/>
          <a:p>
            <a:pPr lvl="0"/>
            <a:r>
              <a:rPr lang="en-US" noProof="0"/>
              <a:t>Click icon to add picture</a:t>
            </a:r>
          </a:p>
        </p:txBody>
      </p:sp>
      <p:sp>
        <p:nvSpPr>
          <p:cNvPr id="4" name="Rectangle 3">
            <a:extLst>
              <a:ext uri="{FF2B5EF4-FFF2-40B4-BE49-F238E27FC236}">
                <a16:creationId xmlns:a16="http://schemas.microsoft.com/office/drawing/2014/main" id="{77F263AE-34BE-5145-1113-0C04E557B727}"/>
              </a:ext>
            </a:extLst>
          </p:cNvPr>
          <p:cNvSpPr/>
          <p:nvPr userDrawn="1"/>
        </p:nvSpPr>
        <p:spPr>
          <a:xfrm>
            <a:off x="6812269" y="6308333"/>
            <a:ext cx="5378866" cy="5694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dirty="0"/>
          </a:p>
        </p:txBody>
      </p:sp>
      <p:sp>
        <p:nvSpPr>
          <p:cNvPr id="5" name="Round Single Corner Rectangle 4">
            <a:extLst>
              <a:ext uri="{FF2B5EF4-FFF2-40B4-BE49-F238E27FC236}">
                <a16:creationId xmlns:a16="http://schemas.microsoft.com/office/drawing/2014/main" id="{B374F224-E66C-1AA2-3BB1-1804B81FCE2E}"/>
              </a:ext>
            </a:extLst>
          </p:cNvPr>
          <p:cNvSpPr/>
          <p:nvPr userDrawn="1"/>
        </p:nvSpPr>
        <p:spPr>
          <a:xfrm flipH="1">
            <a:off x="6248400" y="6308333"/>
            <a:ext cx="563869" cy="569438"/>
          </a:xfrm>
          <a:prstGeom prst="round1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dirty="0"/>
          </a:p>
        </p:txBody>
      </p:sp>
      <p:sp>
        <p:nvSpPr>
          <p:cNvPr id="3" name="Content Placeholder 2">
            <a:extLst>
              <a:ext uri="{FF2B5EF4-FFF2-40B4-BE49-F238E27FC236}">
                <a16:creationId xmlns:a16="http://schemas.microsoft.com/office/drawing/2014/main" id="{AB5B1703-A92B-2CA9-D114-5359E264AE09}"/>
              </a:ext>
            </a:extLst>
          </p:cNvPr>
          <p:cNvSpPr>
            <a:spLocks noGrp="1"/>
          </p:cNvSpPr>
          <p:nvPr>
            <p:ph idx="1"/>
          </p:nvPr>
        </p:nvSpPr>
        <p:spPr>
          <a:xfrm>
            <a:off x="904264" y="2180492"/>
            <a:ext cx="5191735" cy="3974649"/>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5DA81E99-4F6E-F738-EE3C-6642F3E81D88}"/>
              </a:ext>
            </a:extLst>
          </p:cNvPr>
          <p:cNvSpPr>
            <a:spLocks noGrp="1"/>
          </p:cNvSpPr>
          <p:nvPr>
            <p:ph type="sldNum" sz="quarter" idx="12"/>
          </p:nvPr>
        </p:nvSpPr>
        <p:spPr/>
        <p:txBody>
          <a:bodyPr/>
          <a:lstStyle>
            <a:lvl1pPr>
              <a:defRPr>
                <a:solidFill>
                  <a:schemeClr val="tx1"/>
                </a:solidFill>
              </a:defRPr>
            </a:lvl1pPr>
          </a:lstStyle>
          <a:p>
            <a:fld id="{7CED9B7A-3DFC-8741-8D8F-70B9544F4566}" type="slidenum">
              <a:rPr lang="en-US" smtClean="0"/>
              <a:pPr/>
              <a:t>‹#›</a:t>
            </a:fld>
            <a:endParaRPr lang="en-US"/>
          </a:p>
        </p:txBody>
      </p:sp>
      <p:sp>
        <p:nvSpPr>
          <p:cNvPr id="11" name="Title 1">
            <a:extLst>
              <a:ext uri="{FF2B5EF4-FFF2-40B4-BE49-F238E27FC236}">
                <a16:creationId xmlns:a16="http://schemas.microsoft.com/office/drawing/2014/main" id="{51A8CC53-7E0F-62B4-2E7D-A26AFEBDFB51}"/>
              </a:ext>
            </a:extLst>
          </p:cNvPr>
          <p:cNvSpPr>
            <a:spLocks noGrp="1"/>
          </p:cNvSpPr>
          <p:nvPr>
            <p:ph type="title"/>
          </p:nvPr>
        </p:nvSpPr>
        <p:spPr>
          <a:xfrm>
            <a:off x="904264" y="702859"/>
            <a:ext cx="10449535" cy="1067326"/>
          </a:xfrm>
        </p:spPr>
        <p:txBody>
          <a:bodyPr anchor="b">
            <a:normAutofit/>
          </a:bodyPr>
          <a:lstStyle>
            <a:lvl1pPr>
              <a:defRPr sz="4000"/>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4508615A-2E32-0265-9DC5-7991784C7CB8}"/>
              </a:ext>
            </a:extLst>
          </p:cNvPr>
          <p:cNvSpPr>
            <a:spLocks noGrp="1"/>
          </p:cNvSpPr>
          <p:nvPr>
            <p:ph type="ftr" sz="quarter" idx="3"/>
          </p:nvPr>
        </p:nvSpPr>
        <p:spPr>
          <a:xfrm>
            <a:off x="838200" y="6407720"/>
            <a:ext cx="5336570" cy="365125"/>
          </a:xfrm>
          <a:prstGeom prst="rect">
            <a:avLst/>
          </a:prstGeom>
        </p:spPr>
        <p:txBody>
          <a:bodyPr vert="horz" lIns="91440" tIns="45720" rIns="91440" bIns="45720" rtlCol="0" anchor="ctr"/>
          <a:lstStyle>
            <a:lvl1pPr algn="l">
              <a:defRPr sz="1200" b="0" i="0">
                <a:solidFill>
                  <a:schemeClr val="tx1"/>
                </a:solidFill>
                <a:latin typeface="Poppins Medium" pitchFamily="2" charset="77"/>
                <a:cs typeface="Poppins Medium" pitchFamily="2" charset="77"/>
              </a:defRPr>
            </a:lvl1pPr>
          </a:lstStyle>
          <a:p>
            <a:r>
              <a:rPr lang="en-US"/>
              <a:t>Update presentation footer text in Header &amp; Footer menu</a:t>
            </a:r>
            <a:endParaRPr lang="en-US" dirty="0"/>
          </a:p>
        </p:txBody>
      </p:sp>
    </p:spTree>
    <p:extLst>
      <p:ext uri="{BB962C8B-B14F-4D97-AF65-F5344CB8AC3E}">
        <p14:creationId xmlns:p14="http://schemas.microsoft.com/office/powerpoint/2010/main" val="286233395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672">
          <p15:clr>
            <a:srgbClr val="FBAE40"/>
          </p15:clr>
        </p15:guide>
        <p15:guide id="2" pos="393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bg>
      <p:bgRef idx="1001">
        <a:schemeClr val="bg2"/>
      </p:bgRef>
    </p:bg>
    <p:spTree>
      <p:nvGrpSpPr>
        <p:cNvPr id="1" name=""/>
        <p:cNvGrpSpPr/>
        <p:nvPr/>
      </p:nvGrpSpPr>
      <p:grpSpPr>
        <a:xfrm>
          <a:off x="0" y="0"/>
          <a:ext cx="0" cy="0"/>
          <a:chOff x="0" y="0"/>
          <a:chExt cx="0" cy="0"/>
        </a:xfrm>
      </p:grpSpPr>
      <p:sp>
        <p:nvSpPr>
          <p:cNvPr id="9" name="Round Single Corner Rectangle 1">
            <a:extLst>
              <a:ext uri="{FF2B5EF4-FFF2-40B4-BE49-F238E27FC236}">
                <a16:creationId xmlns:a16="http://schemas.microsoft.com/office/drawing/2014/main" id="{D7325304-9E5E-2167-5B08-ACE26975380C}"/>
              </a:ext>
            </a:extLst>
          </p:cNvPr>
          <p:cNvSpPr/>
          <p:nvPr userDrawn="1"/>
        </p:nvSpPr>
        <p:spPr>
          <a:xfrm flipH="1">
            <a:off x="9516532" y="365125"/>
            <a:ext cx="2675467" cy="5555989"/>
          </a:xfrm>
          <a:prstGeom prst="round1Rect">
            <a:avLst>
              <a:gd name="adj" fmla="val 2775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dirty="0"/>
          </a:p>
        </p:txBody>
      </p:sp>
      <p:sp>
        <p:nvSpPr>
          <p:cNvPr id="10" name="Round Single Corner Rectangle 2">
            <a:extLst>
              <a:ext uri="{FF2B5EF4-FFF2-40B4-BE49-F238E27FC236}">
                <a16:creationId xmlns:a16="http://schemas.microsoft.com/office/drawing/2014/main" id="{CC289A46-D785-E1F0-FDC4-6A403579B31B}"/>
              </a:ext>
            </a:extLst>
          </p:cNvPr>
          <p:cNvSpPr/>
          <p:nvPr userDrawn="1"/>
        </p:nvSpPr>
        <p:spPr>
          <a:xfrm>
            <a:off x="9516533" y="3897442"/>
            <a:ext cx="2675467" cy="2960558"/>
          </a:xfrm>
          <a:prstGeom prst="round1Rect">
            <a:avLst>
              <a:gd name="adj" fmla="val 2775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dirty="0"/>
          </a:p>
        </p:txBody>
      </p:sp>
      <p:sp>
        <p:nvSpPr>
          <p:cNvPr id="2" name="Title 1">
            <a:extLst>
              <a:ext uri="{FF2B5EF4-FFF2-40B4-BE49-F238E27FC236}">
                <a16:creationId xmlns:a16="http://schemas.microsoft.com/office/drawing/2014/main" id="{E72D0097-2377-69E3-11FE-57D0616BDB1B}"/>
              </a:ext>
            </a:extLst>
          </p:cNvPr>
          <p:cNvSpPr>
            <a:spLocks noGrp="1"/>
          </p:cNvSpPr>
          <p:nvPr>
            <p:ph type="title"/>
          </p:nvPr>
        </p:nvSpPr>
        <p:spPr>
          <a:xfrm>
            <a:off x="838200" y="365125"/>
            <a:ext cx="10484946" cy="1325563"/>
          </a:xfrm>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274CD3-BB96-6EC9-5DA8-8829D2C54D6E}"/>
              </a:ext>
            </a:extLst>
          </p:cNvPr>
          <p:cNvSpPr>
            <a:spLocks noGrp="1"/>
          </p:cNvSpPr>
          <p:nvPr>
            <p:ph idx="1"/>
          </p:nvPr>
        </p:nvSpPr>
        <p:spPr>
          <a:xfrm>
            <a:off x="838200" y="1825625"/>
            <a:ext cx="79656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5A56399-B0BC-FC84-54A7-C810F89BF1DE}"/>
              </a:ext>
            </a:extLst>
          </p:cNvPr>
          <p:cNvSpPr>
            <a:spLocks noGrp="1"/>
          </p:cNvSpPr>
          <p:nvPr>
            <p:ph type="ftr" sz="quarter" idx="11"/>
          </p:nvPr>
        </p:nvSpPr>
        <p:spPr/>
        <p:txBody>
          <a:bodyPr/>
          <a:lstStyle/>
          <a:p>
            <a:r>
              <a:rPr lang="en-US"/>
              <a:t>Update presentation footer text in Header &amp; Footer menu</a:t>
            </a:r>
            <a:endParaRPr lang="en-US" dirty="0"/>
          </a:p>
        </p:txBody>
      </p:sp>
      <p:sp>
        <p:nvSpPr>
          <p:cNvPr id="6" name="Slide Number Placeholder 5">
            <a:extLst>
              <a:ext uri="{FF2B5EF4-FFF2-40B4-BE49-F238E27FC236}">
                <a16:creationId xmlns:a16="http://schemas.microsoft.com/office/drawing/2014/main" id="{2E5A14F4-F6EA-0BBF-178E-46928857C47F}"/>
              </a:ext>
            </a:extLst>
          </p:cNvPr>
          <p:cNvSpPr>
            <a:spLocks noGrp="1"/>
          </p:cNvSpPr>
          <p:nvPr>
            <p:ph type="sldNum" sz="quarter" idx="12"/>
          </p:nvPr>
        </p:nvSpPr>
        <p:spPr/>
        <p:txBody>
          <a:bodyPr/>
          <a:lstStyle/>
          <a:p>
            <a:fld id="{7CED9B7A-3DFC-8741-8D8F-70B9544F4566}" type="slidenum">
              <a:rPr lang="en-US" smtClean="0"/>
              <a:t>‹#›</a:t>
            </a:fld>
            <a:endParaRPr lang="en-US"/>
          </a:p>
        </p:txBody>
      </p:sp>
      <p:pic>
        <p:nvPicPr>
          <p:cNvPr id="7" name="Picture 12">
            <a:extLst>
              <a:ext uri="{FF2B5EF4-FFF2-40B4-BE49-F238E27FC236}">
                <a16:creationId xmlns:a16="http://schemas.microsoft.com/office/drawing/2014/main" id="{AC44FE50-44CE-3268-1336-91861A59757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175" y="2131426"/>
            <a:ext cx="2519329" cy="5175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11">
            <a:extLst>
              <a:ext uri="{FF2B5EF4-FFF2-40B4-BE49-F238E27FC236}">
                <a16:creationId xmlns:a16="http://schemas.microsoft.com/office/drawing/2014/main" id="{AC1DBDCD-8F69-E7AD-8D4E-3D9F8D219D7F}"/>
              </a:ext>
            </a:extLst>
          </p:cNvPr>
          <p:cNvSpPr>
            <a:spLocks noGrp="1"/>
          </p:cNvSpPr>
          <p:nvPr>
            <p:ph type="pic" sz="quarter" idx="10"/>
          </p:nvPr>
        </p:nvSpPr>
        <p:spPr>
          <a:xfrm>
            <a:off x="8683671" y="2280734"/>
            <a:ext cx="2178336" cy="4859619"/>
          </a:xfrm>
          <a:custGeom>
            <a:avLst/>
            <a:gdLst>
              <a:gd name="connsiteX0" fmla="*/ 233785 w 2230982"/>
              <a:gd name="connsiteY0" fmla="*/ 0 h 4941349"/>
              <a:gd name="connsiteX1" fmla="*/ 492933 w 2230982"/>
              <a:gd name="connsiteY1" fmla="*/ 0 h 4941349"/>
              <a:gd name="connsiteX2" fmla="*/ 492933 w 2230982"/>
              <a:gd name="connsiteY2" fmla="*/ 46203 h 4941349"/>
              <a:gd name="connsiteX3" fmla="*/ 636549 w 2230982"/>
              <a:gd name="connsiteY3" fmla="*/ 189820 h 4941349"/>
              <a:gd name="connsiteX4" fmla="*/ 1594435 w 2230982"/>
              <a:gd name="connsiteY4" fmla="*/ 189820 h 4941349"/>
              <a:gd name="connsiteX5" fmla="*/ 1738052 w 2230982"/>
              <a:gd name="connsiteY5" fmla="*/ 46203 h 4941349"/>
              <a:gd name="connsiteX6" fmla="*/ 1738052 w 2230982"/>
              <a:gd name="connsiteY6" fmla="*/ 0 h 4941349"/>
              <a:gd name="connsiteX7" fmla="*/ 1997197 w 2230982"/>
              <a:gd name="connsiteY7" fmla="*/ 0 h 4941349"/>
              <a:gd name="connsiteX8" fmla="*/ 2230982 w 2230982"/>
              <a:gd name="connsiteY8" fmla="*/ 233785 h 4941349"/>
              <a:gd name="connsiteX9" fmla="*/ 2230982 w 2230982"/>
              <a:gd name="connsiteY9" fmla="*/ 4707564 h 4941349"/>
              <a:gd name="connsiteX10" fmla="*/ 1997197 w 2230982"/>
              <a:gd name="connsiteY10" fmla="*/ 4941349 h 4941349"/>
              <a:gd name="connsiteX11" fmla="*/ 233785 w 2230982"/>
              <a:gd name="connsiteY11" fmla="*/ 4941349 h 4941349"/>
              <a:gd name="connsiteX12" fmla="*/ 0 w 2230982"/>
              <a:gd name="connsiteY12" fmla="*/ 4707564 h 4941349"/>
              <a:gd name="connsiteX13" fmla="*/ 0 w 2230982"/>
              <a:gd name="connsiteY13" fmla="*/ 233785 h 4941349"/>
              <a:gd name="connsiteX14" fmla="*/ 233785 w 2230982"/>
              <a:gd name="connsiteY14" fmla="*/ 0 h 494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30982" h="4941349">
                <a:moveTo>
                  <a:pt x="233785" y="0"/>
                </a:moveTo>
                <a:lnTo>
                  <a:pt x="492933" y="0"/>
                </a:lnTo>
                <a:lnTo>
                  <a:pt x="492933" y="46203"/>
                </a:lnTo>
                <a:cubicBezTo>
                  <a:pt x="492933" y="125520"/>
                  <a:pt x="557232" y="189820"/>
                  <a:pt x="636549" y="189820"/>
                </a:cubicBezTo>
                <a:lnTo>
                  <a:pt x="1594435" y="189820"/>
                </a:lnTo>
                <a:cubicBezTo>
                  <a:pt x="1673752" y="189820"/>
                  <a:pt x="1738052" y="125520"/>
                  <a:pt x="1738052" y="46203"/>
                </a:cubicBezTo>
                <a:lnTo>
                  <a:pt x="1738052" y="0"/>
                </a:lnTo>
                <a:lnTo>
                  <a:pt x="1997197" y="0"/>
                </a:lnTo>
                <a:cubicBezTo>
                  <a:pt x="2126312" y="0"/>
                  <a:pt x="2230982" y="104670"/>
                  <a:pt x="2230982" y="233785"/>
                </a:cubicBezTo>
                <a:lnTo>
                  <a:pt x="2230982" y="4707564"/>
                </a:lnTo>
                <a:cubicBezTo>
                  <a:pt x="2230982" y="4836680"/>
                  <a:pt x="2126312" y="4941349"/>
                  <a:pt x="1997197" y="4941349"/>
                </a:cubicBezTo>
                <a:lnTo>
                  <a:pt x="233785" y="4941349"/>
                </a:lnTo>
                <a:cubicBezTo>
                  <a:pt x="104669" y="4941349"/>
                  <a:pt x="0" y="4836680"/>
                  <a:pt x="0" y="4707564"/>
                </a:cubicBezTo>
                <a:lnTo>
                  <a:pt x="0" y="233785"/>
                </a:lnTo>
                <a:cubicBezTo>
                  <a:pt x="0" y="104670"/>
                  <a:pt x="104669" y="0"/>
                  <a:pt x="233785" y="0"/>
                </a:cubicBezTo>
                <a:close/>
              </a:path>
            </a:pathLst>
          </a:custGeom>
          <a:solidFill>
            <a:schemeClr val="tx2"/>
          </a:solidFill>
        </p:spPr>
        <p:txBody>
          <a:bodyPr wrap="square">
            <a:no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401556106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bg>
      <p:bgRef idx="1001">
        <a:schemeClr val="bg2"/>
      </p:bgRef>
    </p:bg>
    <p:spTree>
      <p:nvGrpSpPr>
        <p:cNvPr id="1" name=""/>
        <p:cNvGrpSpPr/>
        <p:nvPr/>
      </p:nvGrpSpPr>
      <p:grpSpPr>
        <a:xfrm>
          <a:off x="0" y="0"/>
          <a:ext cx="0" cy="0"/>
          <a:chOff x="0" y="0"/>
          <a:chExt cx="0" cy="0"/>
        </a:xfrm>
      </p:grpSpPr>
      <p:sp>
        <p:nvSpPr>
          <p:cNvPr id="11" name="Round Single Corner Rectangle 1">
            <a:extLst>
              <a:ext uri="{FF2B5EF4-FFF2-40B4-BE49-F238E27FC236}">
                <a16:creationId xmlns:a16="http://schemas.microsoft.com/office/drawing/2014/main" id="{6A1C6FFC-E1FB-16B6-2402-D95E341726A9}"/>
              </a:ext>
            </a:extLst>
          </p:cNvPr>
          <p:cNvSpPr/>
          <p:nvPr userDrawn="1"/>
        </p:nvSpPr>
        <p:spPr>
          <a:xfrm flipH="1">
            <a:off x="9516532" y="365125"/>
            <a:ext cx="2675467" cy="5555989"/>
          </a:xfrm>
          <a:prstGeom prst="round1Rect">
            <a:avLst>
              <a:gd name="adj" fmla="val 2775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dirty="0"/>
          </a:p>
        </p:txBody>
      </p:sp>
      <p:sp>
        <p:nvSpPr>
          <p:cNvPr id="12" name="Round Single Corner Rectangle 2">
            <a:extLst>
              <a:ext uri="{FF2B5EF4-FFF2-40B4-BE49-F238E27FC236}">
                <a16:creationId xmlns:a16="http://schemas.microsoft.com/office/drawing/2014/main" id="{E9680D33-1BFA-7734-546D-29C81EA8B5EB}"/>
              </a:ext>
            </a:extLst>
          </p:cNvPr>
          <p:cNvSpPr/>
          <p:nvPr userDrawn="1"/>
        </p:nvSpPr>
        <p:spPr>
          <a:xfrm>
            <a:off x="9516533" y="3897442"/>
            <a:ext cx="2675467" cy="2960558"/>
          </a:xfrm>
          <a:prstGeom prst="round1Rect">
            <a:avLst>
              <a:gd name="adj" fmla="val 2775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dirty="0"/>
          </a:p>
        </p:txBody>
      </p:sp>
      <p:sp>
        <p:nvSpPr>
          <p:cNvPr id="2" name="Title 1">
            <a:extLst>
              <a:ext uri="{FF2B5EF4-FFF2-40B4-BE49-F238E27FC236}">
                <a16:creationId xmlns:a16="http://schemas.microsoft.com/office/drawing/2014/main" id="{E72D0097-2377-69E3-11FE-57D0616BDB1B}"/>
              </a:ext>
            </a:extLst>
          </p:cNvPr>
          <p:cNvSpPr>
            <a:spLocks noGrp="1"/>
          </p:cNvSpPr>
          <p:nvPr>
            <p:ph type="title"/>
          </p:nvPr>
        </p:nvSpPr>
        <p:spPr>
          <a:xfrm>
            <a:off x="838200" y="365125"/>
            <a:ext cx="10484946" cy="1325563"/>
          </a:xfrm>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274CD3-BB96-6EC9-5DA8-8829D2C54D6E}"/>
              </a:ext>
            </a:extLst>
          </p:cNvPr>
          <p:cNvSpPr>
            <a:spLocks noGrp="1"/>
          </p:cNvSpPr>
          <p:nvPr>
            <p:ph idx="1"/>
          </p:nvPr>
        </p:nvSpPr>
        <p:spPr>
          <a:xfrm>
            <a:off x="838200" y="1825625"/>
            <a:ext cx="79656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5A56399-B0BC-FC84-54A7-C810F89BF1DE}"/>
              </a:ext>
            </a:extLst>
          </p:cNvPr>
          <p:cNvSpPr>
            <a:spLocks noGrp="1"/>
          </p:cNvSpPr>
          <p:nvPr>
            <p:ph type="ftr" sz="quarter" idx="11"/>
          </p:nvPr>
        </p:nvSpPr>
        <p:spPr/>
        <p:txBody>
          <a:bodyPr/>
          <a:lstStyle/>
          <a:p>
            <a:r>
              <a:rPr lang="en-US"/>
              <a:t>Update presentation footer text in Header &amp; Footer menu</a:t>
            </a:r>
            <a:endParaRPr lang="en-US" dirty="0"/>
          </a:p>
        </p:txBody>
      </p:sp>
      <p:sp>
        <p:nvSpPr>
          <p:cNvPr id="6" name="Slide Number Placeholder 5">
            <a:extLst>
              <a:ext uri="{FF2B5EF4-FFF2-40B4-BE49-F238E27FC236}">
                <a16:creationId xmlns:a16="http://schemas.microsoft.com/office/drawing/2014/main" id="{2E5A14F4-F6EA-0BBF-178E-46928857C47F}"/>
              </a:ext>
            </a:extLst>
          </p:cNvPr>
          <p:cNvSpPr>
            <a:spLocks noGrp="1"/>
          </p:cNvSpPr>
          <p:nvPr>
            <p:ph type="sldNum" sz="quarter" idx="12"/>
          </p:nvPr>
        </p:nvSpPr>
        <p:spPr/>
        <p:txBody>
          <a:bodyPr/>
          <a:lstStyle/>
          <a:p>
            <a:fld id="{7CED9B7A-3DFC-8741-8D8F-70B9544F4566}" type="slidenum">
              <a:rPr lang="en-US" smtClean="0"/>
              <a:t>‹#›</a:t>
            </a:fld>
            <a:endParaRPr lang="en-US"/>
          </a:p>
        </p:txBody>
      </p:sp>
      <p:pic>
        <p:nvPicPr>
          <p:cNvPr id="9" name="Picture 9">
            <a:extLst>
              <a:ext uri="{FF2B5EF4-FFF2-40B4-BE49-F238E27FC236}">
                <a16:creationId xmlns:a16="http://schemas.microsoft.com/office/drawing/2014/main" id="{374C650B-2500-2B18-C045-27629C02BFE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22567" y="2699128"/>
            <a:ext cx="6334655" cy="4013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6">
            <a:extLst>
              <a:ext uri="{FF2B5EF4-FFF2-40B4-BE49-F238E27FC236}">
                <a16:creationId xmlns:a16="http://schemas.microsoft.com/office/drawing/2014/main" id="{6AC1C625-0D24-6424-CBCE-7D2302B878AF}"/>
              </a:ext>
            </a:extLst>
          </p:cNvPr>
          <p:cNvSpPr>
            <a:spLocks noGrp="1"/>
          </p:cNvSpPr>
          <p:nvPr>
            <p:ph type="pic" sz="quarter" idx="10"/>
          </p:nvPr>
        </p:nvSpPr>
        <p:spPr>
          <a:xfrm>
            <a:off x="6221645" y="2926442"/>
            <a:ext cx="4729563" cy="2908755"/>
          </a:xfrm>
          <a:custGeom>
            <a:avLst/>
            <a:gdLst>
              <a:gd name="connsiteX0" fmla="*/ 0 w 5008097"/>
              <a:gd name="connsiteY0" fmla="*/ 0 h 3128004"/>
              <a:gd name="connsiteX1" fmla="*/ 5008097 w 5008097"/>
              <a:gd name="connsiteY1" fmla="*/ 0 h 3128004"/>
              <a:gd name="connsiteX2" fmla="*/ 5008097 w 5008097"/>
              <a:gd name="connsiteY2" fmla="*/ 3128004 h 3128004"/>
              <a:gd name="connsiteX3" fmla="*/ 0 w 5008097"/>
              <a:gd name="connsiteY3" fmla="*/ 3128004 h 3128004"/>
            </a:gdLst>
            <a:ahLst/>
            <a:cxnLst>
              <a:cxn ang="0">
                <a:pos x="connsiteX0" y="connsiteY0"/>
              </a:cxn>
              <a:cxn ang="0">
                <a:pos x="connsiteX1" y="connsiteY1"/>
              </a:cxn>
              <a:cxn ang="0">
                <a:pos x="connsiteX2" y="connsiteY2"/>
              </a:cxn>
              <a:cxn ang="0">
                <a:pos x="connsiteX3" y="connsiteY3"/>
              </a:cxn>
            </a:cxnLst>
            <a:rect l="l" t="t" r="r" b="b"/>
            <a:pathLst>
              <a:path w="5008097" h="3128004">
                <a:moveTo>
                  <a:pt x="0" y="0"/>
                </a:moveTo>
                <a:lnTo>
                  <a:pt x="5008097" y="0"/>
                </a:lnTo>
                <a:lnTo>
                  <a:pt x="5008097" y="3128004"/>
                </a:lnTo>
                <a:lnTo>
                  <a:pt x="0" y="3128004"/>
                </a:lnTo>
                <a:close/>
              </a:path>
            </a:pathLst>
          </a:custGeom>
          <a:solidFill>
            <a:schemeClr val="tx2"/>
          </a:solidFill>
        </p:spPr>
        <p:txBody>
          <a:bodyPr wrap="square">
            <a:noAutofit/>
          </a:bodyPr>
          <a:lstStyle/>
          <a:p>
            <a:pPr lvl="0"/>
            <a:r>
              <a:rPr lang="en-US" noProof="0"/>
              <a:t>Click icon to add picture</a:t>
            </a:r>
          </a:p>
        </p:txBody>
      </p:sp>
    </p:spTree>
    <p:extLst>
      <p:ext uri="{BB962C8B-B14F-4D97-AF65-F5344CB8AC3E}">
        <p14:creationId xmlns:p14="http://schemas.microsoft.com/office/powerpoint/2010/main" val="15350028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and Content">
    <p:bg>
      <p:bgRef idx="1001">
        <a:schemeClr val="bg2"/>
      </p:bgRef>
    </p:bg>
    <p:spTree>
      <p:nvGrpSpPr>
        <p:cNvPr id="1" name=""/>
        <p:cNvGrpSpPr/>
        <p:nvPr/>
      </p:nvGrpSpPr>
      <p:grpSpPr>
        <a:xfrm>
          <a:off x="0" y="0"/>
          <a:ext cx="0" cy="0"/>
          <a:chOff x="0" y="0"/>
          <a:chExt cx="0" cy="0"/>
        </a:xfrm>
      </p:grpSpPr>
      <p:sp>
        <p:nvSpPr>
          <p:cNvPr id="12" name="Round Single Corner Rectangle 1">
            <a:extLst>
              <a:ext uri="{FF2B5EF4-FFF2-40B4-BE49-F238E27FC236}">
                <a16:creationId xmlns:a16="http://schemas.microsoft.com/office/drawing/2014/main" id="{4FE1BBAF-FAA8-4845-90B6-3D5776CDD7E8}"/>
              </a:ext>
            </a:extLst>
          </p:cNvPr>
          <p:cNvSpPr/>
          <p:nvPr userDrawn="1"/>
        </p:nvSpPr>
        <p:spPr>
          <a:xfrm flipH="1">
            <a:off x="9516532" y="365125"/>
            <a:ext cx="2675467" cy="5555989"/>
          </a:xfrm>
          <a:prstGeom prst="round1Rect">
            <a:avLst>
              <a:gd name="adj" fmla="val 2775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dirty="0"/>
          </a:p>
        </p:txBody>
      </p:sp>
      <p:sp>
        <p:nvSpPr>
          <p:cNvPr id="13" name="Round Single Corner Rectangle 2">
            <a:extLst>
              <a:ext uri="{FF2B5EF4-FFF2-40B4-BE49-F238E27FC236}">
                <a16:creationId xmlns:a16="http://schemas.microsoft.com/office/drawing/2014/main" id="{42DA6BB5-A61A-B913-1FF3-1C0A64932BBA}"/>
              </a:ext>
            </a:extLst>
          </p:cNvPr>
          <p:cNvSpPr/>
          <p:nvPr userDrawn="1"/>
        </p:nvSpPr>
        <p:spPr>
          <a:xfrm>
            <a:off x="9516533" y="3897442"/>
            <a:ext cx="2675467" cy="2960558"/>
          </a:xfrm>
          <a:prstGeom prst="round1Rect">
            <a:avLst>
              <a:gd name="adj" fmla="val 2775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dirty="0"/>
          </a:p>
        </p:txBody>
      </p:sp>
      <p:sp>
        <p:nvSpPr>
          <p:cNvPr id="2" name="Title 1">
            <a:extLst>
              <a:ext uri="{FF2B5EF4-FFF2-40B4-BE49-F238E27FC236}">
                <a16:creationId xmlns:a16="http://schemas.microsoft.com/office/drawing/2014/main" id="{E72D0097-2377-69E3-11FE-57D0616BDB1B}"/>
              </a:ext>
            </a:extLst>
          </p:cNvPr>
          <p:cNvSpPr>
            <a:spLocks noGrp="1"/>
          </p:cNvSpPr>
          <p:nvPr>
            <p:ph type="title"/>
          </p:nvPr>
        </p:nvSpPr>
        <p:spPr>
          <a:xfrm>
            <a:off x="838200" y="365125"/>
            <a:ext cx="10484946" cy="1325563"/>
          </a:xfrm>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274CD3-BB96-6EC9-5DA8-8829D2C54D6E}"/>
              </a:ext>
            </a:extLst>
          </p:cNvPr>
          <p:cNvSpPr>
            <a:spLocks noGrp="1"/>
          </p:cNvSpPr>
          <p:nvPr>
            <p:ph idx="1"/>
          </p:nvPr>
        </p:nvSpPr>
        <p:spPr>
          <a:xfrm>
            <a:off x="838200" y="1825625"/>
            <a:ext cx="79656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5A56399-B0BC-FC84-54A7-C810F89BF1DE}"/>
              </a:ext>
            </a:extLst>
          </p:cNvPr>
          <p:cNvSpPr>
            <a:spLocks noGrp="1"/>
          </p:cNvSpPr>
          <p:nvPr>
            <p:ph type="ftr" sz="quarter" idx="11"/>
          </p:nvPr>
        </p:nvSpPr>
        <p:spPr/>
        <p:txBody>
          <a:bodyPr/>
          <a:lstStyle/>
          <a:p>
            <a:r>
              <a:rPr lang="en-US"/>
              <a:t>Update presentation footer text in Header &amp; Footer menu</a:t>
            </a:r>
            <a:endParaRPr lang="en-US" dirty="0"/>
          </a:p>
        </p:txBody>
      </p:sp>
      <p:sp>
        <p:nvSpPr>
          <p:cNvPr id="6" name="Slide Number Placeholder 5">
            <a:extLst>
              <a:ext uri="{FF2B5EF4-FFF2-40B4-BE49-F238E27FC236}">
                <a16:creationId xmlns:a16="http://schemas.microsoft.com/office/drawing/2014/main" id="{2E5A14F4-F6EA-0BBF-178E-46928857C47F}"/>
              </a:ext>
            </a:extLst>
          </p:cNvPr>
          <p:cNvSpPr>
            <a:spLocks noGrp="1"/>
          </p:cNvSpPr>
          <p:nvPr>
            <p:ph type="sldNum" sz="quarter" idx="12"/>
          </p:nvPr>
        </p:nvSpPr>
        <p:spPr/>
        <p:txBody>
          <a:bodyPr/>
          <a:lstStyle/>
          <a:p>
            <a:fld id="{7CED9B7A-3DFC-8741-8D8F-70B9544F4566}" type="slidenum">
              <a:rPr lang="en-US" smtClean="0"/>
              <a:t>‹#›</a:t>
            </a:fld>
            <a:endParaRPr lang="en-US"/>
          </a:p>
        </p:txBody>
      </p:sp>
      <p:pic>
        <p:nvPicPr>
          <p:cNvPr id="7" name="Picture 8">
            <a:extLst>
              <a:ext uri="{FF2B5EF4-FFF2-40B4-BE49-F238E27FC236}">
                <a16:creationId xmlns:a16="http://schemas.microsoft.com/office/drawing/2014/main" id="{C95F6595-1ADC-DCD1-A1BE-483F39C40D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00" y="1503945"/>
            <a:ext cx="3808867" cy="513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a:extLst>
              <a:ext uri="{FF2B5EF4-FFF2-40B4-BE49-F238E27FC236}">
                <a16:creationId xmlns:a16="http://schemas.microsoft.com/office/drawing/2014/main" id="{379E93F7-09B7-AB35-C1A6-80FA7CC86F0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00" y="1503945"/>
            <a:ext cx="3808867" cy="513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icture Placeholder 10">
            <a:extLst>
              <a:ext uri="{FF2B5EF4-FFF2-40B4-BE49-F238E27FC236}">
                <a16:creationId xmlns:a16="http://schemas.microsoft.com/office/drawing/2014/main" id="{CFBA651E-3A42-FA02-2D91-FD8131E48B62}"/>
              </a:ext>
            </a:extLst>
          </p:cNvPr>
          <p:cNvSpPr>
            <a:spLocks noGrp="1"/>
          </p:cNvSpPr>
          <p:nvPr>
            <p:ph type="pic" sz="quarter" idx="13"/>
          </p:nvPr>
        </p:nvSpPr>
        <p:spPr>
          <a:xfrm>
            <a:off x="7985723" y="1870693"/>
            <a:ext cx="3080249" cy="4400992"/>
          </a:xfrm>
          <a:custGeom>
            <a:avLst/>
            <a:gdLst>
              <a:gd name="connsiteX0" fmla="*/ 63927 w 3129094"/>
              <a:gd name="connsiteY0" fmla="*/ 0 h 4470781"/>
              <a:gd name="connsiteX1" fmla="*/ 3065167 w 3129094"/>
              <a:gd name="connsiteY1" fmla="*/ 0 h 4470781"/>
              <a:gd name="connsiteX2" fmla="*/ 3129094 w 3129094"/>
              <a:gd name="connsiteY2" fmla="*/ 63927 h 4470781"/>
              <a:gd name="connsiteX3" fmla="*/ 3129094 w 3129094"/>
              <a:gd name="connsiteY3" fmla="*/ 4406854 h 4470781"/>
              <a:gd name="connsiteX4" fmla="*/ 3065167 w 3129094"/>
              <a:gd name="connsiteY4" fmla="*/ 4470781 h 4470781"/>
              <a:gd name="connsiteX5" fmla="*/ 63927 w 3129094"/>
              <a:gd name="connsiteY5" fmla="*/ 4470781 h 4470781"/>
              <a:gd name="connsiteX6" fmla="*/ 0 w 3129094"/>
              <a:gd name="connsiteY6" fmla="*/ 4406854 h 4470781"/>
              <a:gd name="connsiteX7" fmla="*/ 0 w 3129094"/>
              <a:gd name="connsiteY7" fmla="*/ 63927 h 4470781"/>
              <a:gd name="connsiteX8" fmla="*/ 63927 w 3129094"/>
              <a:gd name="connsiteY8" fmla="*/ 0 h 4470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9094" h="4470781">
                <a:moveTo>
                  <a:pt x="63927" y="0"/>
                </a:moveTo>
                <a:lnTo>
                  <a:pt x="3065167" y="0"/>
                </a:lnTo>
                <a:cubicBezTo>
                  <a:pt x="3100473" y="0"/>
                  <a:pt x="3129094" y="28621"/>
                  <a:pt x="3129094" y="63927"/>
                </a:cubicBezTo>
                <a:lnTo>
                  <a:pt x="3129094" y="4406854"/>
                </a:lnTo>
                <a:cubicBezTo>
                  <a:pt x="3129094" y="4442160"/>
                  <a:pt x="3100473" y="4470781"/>
                  <a:pt x="3065167" y="4470781"/>
                </a:cubicBezTo>
                <a:lnTo>
                  <a:pt x="63927" y="4470781"/>
                </a:lnTo>
                <a:cubicBezTo>
                  <a:pt x="28621" y="4470781"/>
                  <a:pt x="0" y="4442160"/>
                  <a:pt x="0" y="4406854"/>
                </a:cubicBezTo>
                <a:lnTo>
                  <a:pt x="0" y="63927"/>
                </a:lnTo>
                <a:cubicBezTo>
                  <a:pt x="0" y="28621"/>
                  <a:pt x="28621" y="0"/>
                  <a:pt x="63927" y="0"/>
                </a:cubicBezTo>
                <a:close/>
              </a:path>
            </a:pathLst>
          </a:custGeom>
          <a:solidFill>
            <a:schemeClr val="tx2"/>
          </a:solidFill>
        </p:spPr>
        <p:txBody>
          <a:bodyPr wrap="square">
            <a:no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302238915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0CBC4D-657D-0A39-6115-046E22D593E3}"/>
              </a:ext>
            </a:extLst>
          </p:cNvPr>
          <p:cNvSpPr/>
          <p:nvPr userDrawn="1"/>
        </p:nvSpPr>
        <p:spPr>
          <a:xfrm>
            <a:off x="0" y="0"/>
            <a:ext cx="5303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dirty="0"/>
          </a:p>
        </p:txBody>
      </p:sp>
      <p:sp>
        <p:nvSpPr>
          <p:cNvPr id="2" name="Title 1">
            <a:extLst>
              <a:ext uri="{FF2B5EF4-FFF2-40B4-BE49-F238E27FC236}">
                <a16:creationId xmlns:a16="http://schemas.microsoft.com/office/drawing/2014/main" id="{C8966B92-5978-4FEC-5A0F-2CB0B65925F2}"/>
              </a:ext>
            </a:extLst>
          </p:cNvPr>
          <p:cNvSpPr>
            <a:spLocks noGrp="1"/>
          </p:cNvSpPr>
          <p:nvPr>
            <p:ph type="title"/>
          </p:nvPr>
        </p:nvSpPr>
        <p:spPr>
          <a:xfrm>
            <a:off x="831850" y="576263"/>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BE4A810-E934-2A45-05D8-F3CDCA3B2A5C}"/>
              </a:ext>
            </a:extLst>
          </p:cNvPr>
          <p:cNvSpPr>
            <a:spLocks noGrp="1"/>
          </p:cNvSpPr>
          <p:nvPr>
            <p:ph type="body" idx="1"/>
          </p:nvPr>
        </p:nvSpPr>
        <p:spPr>
          <a:xfrm>
            <a:off x="831850" y="3651197"/>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9" name="Round Single Corner Rectangle 8">
            <a:extLst>
              <a:ext uri="{FF2B5EF4-FFF2-40B4-BE49-F238E27FC236}">
                <a16:creationId xmlns:a16="http://schemas.microsoft.com/office/drawing/2014/main" id="{A9E9701C-C997-FBE1-4C2E-CAE98FEB07C8}"/>
              </a:ext>
            </a:extLst>
          </p:cNvPr>
          <p:cNvSpPr/>
          <p:nvPr userDrawn="1"/>
        </p:nvSpPr>
        <p:spPr>
          <a:xfrm rot="5400000" flipH="1">
            <a:off x="9241" y="6330314"/>
            <a:ext cx="514888" cy="540485"/>
          </a:xfrm>
          <a:prstGeom prst="round1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dirty="0"/>
          </a:p>
        </p:txBody>
      </p:sp>
      <p:sp>
        <p:nvSpPr>
          <p:cNvPr id="10" name="Footer Placeholder 4">
            <a:extLst>
              <a:ext uri="{FF2B5EF4-FFF2-40B4-BE49-F238E27FC236}">
                <a16:creationId xmlns:a16="http://schemas.microsoft.com/office/drawing/2014/main" id="{C39A00EC-0D90-C8F2-DE3C-918F891FEC42}"/>
              </a:ext>
            </a:extLst>
          </p:cNvPr>
          <p:cNvSpPr>
            <a:spLocks noGrp="1"/>
          </p:cNvSpPr>
          <p:nvPr>
            <p:ph type="ftr" sz="quarter" idx="11"/>
          </p:nvPr>
        </p:nvSpPr>
        <p:spPr>
          <a:xfrm>
            <a:off x="838200" y="6417994"/>
            <a:ext cx="7250723" cy="365125"/>
          </a:xfrm>
        </p:spPr>
        <p:txBody>
          <a:bodyPr/>
          <a:lstStyle/>
          <a:p>
            <a:r>
              <a:rPr lang="en-US"/>
              <a:t>Update presentation footer text in Header &amp; Footer menu</a:t>
            </a:r>
            <a:endParaRPr lang="en-US" dirty="0"/>
          </a:p>
        </p:txBody>
      </p:sp>
      <p:sp>
        <p:nvSpPr>
          <p:cNvPr id="11" name="Slide Number Placeholder 5">
            <a:extLst>
              <a:ext uri="{FF2B5EF4-FFF2-40B4-BE49-F238E27FC236}">
                <a16:creationId xmlns:a16="http://schemas.microsoft.com/office/drawing/2014/main" id="{A110B381-8D01-3E28-7BC7-B316E6B11985}"/>
              </a:ext>
            </a:extLst>
          </p:cNvPr>
          <p:cNvSpPr>
            <a:spLocks noGrp="1"/>
          </p:cNvSpPr>
          <p:nvPr>
            <p:ph type="sldNum" sz="quarter" idx="12"/>
          </p:nvPr>
        </p:nvSpPr>
        <p:spPr>
          <a:xfrm>
            <a:off x="30839" y="6417994"/>
            <a:ext cx="503417" cy="365125"/>
          </a:xfrm>
        </p:spPr>
        <p:txBody>
          <a:bodyPr/>
          <a:lstStyle>
            <a:lvl1pPr>
              <a:defRPr>
                <a:solidFill>
                  <a:schemeClr val="bg1"/>
                </a:solidFill>
              </a:defRPr>
            </a:lvl1pPr>
          </a:lstStyle>
          <a:p>
            <a:fld id="{7CED9B7A-3DFC-8741-8D8F-70B9544F4566}" type="slidenum">
              <a:rPr lang="en-US" smtClean="0"/>
              <a:pPr/>
              <a:t>‹#›</a:t>
            </a:fld>
            <a:endParaRPr lang="en-US"/>
          </a:p>
        </p:txBody>
      </p:sp>
    </p:spTree>
    <p:extLst>
      <p:ext uri="{BB962C8B-B14F-4D97-AF65-F5344CB8AC3E}">
        <p14:creationId xmlns:p14="http://schemas.microsoft.com/office/powerpoint/2010/main" val="37630312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D0097-2377-69E3-11FE-57D0616BDB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274CD3-BB96-6EC9-5DA8-8829D2C54D6E}"/>
              </a:ext>
            </a:extLst>
          </p:cNvPr>
          <p:cNvSpPr>
            <a:spLocks noGrp="1"/>
          </p:cNvSpPr>
          <p:nvPr>
            <p:ph idx="1"/>
          </p:nvPr>
        </p:nvSpPr>
        <p:spPr/>
        <p:txBody>
          <a:bodyPr/>
          <a:lstStyle>
            <a:lvl1pPr>
              <a:lnSpc>
                <a:spcPct val="93000"/>
              </a:lnSpc>
              <a:spcBef>
                <a:spcPts val="1000"/>
              </a:spcBef>
              <a:spcAft>
                <a:spcPts val="1200"/>
              </a:spcAft>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BA5B69A5-C771-1819-1D71-4143AFB63FD8}"/>
              </a:ext>
            </a:extLst>
          </p:cNvPr>
          <p:cNvSpPr/>
          <p:nvPr userDrawn="1"/>
        </p:nvSpPr>
        <p:spPr>
          <a:xfrm>
            <a:off x="0" y="0"/>
            <a:ext cx="5303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dirty="0"/>
          </a:p>
        </p:txBody>
      </p:sp>
      <p:sp>
        <p:nvSpPr>
          <p:cNvPr id="10" name="Round Single Corner Rectangle 9">
            <a:extLst>
              <a:ext uri="{FF2B5EF4-FFF2-40B4-BE49-F238E27FC236}">
                <a16:creationId xmlns:a16="http://schemas.microsoft.com/office/drawing/2014/main" id="{8F101E41-188B-AECC-62DD-73C52FE89A3C}"/>
              </a:ext>
            </a:extLst>
          </p:cNvPr>
          <p:cNvSpPr/>
          <p:nvPr userDrawn="1"/>
        </p:nvSpPr>
        <p:spPr>
          <a:xfrm rot="5400000" flipH="1">
            <a:off x="12651" y="6336396"/>
            <a:ext cx="508953" cy="534255"/>
          </a:xfrm>
          <a:prstGeom prst="round1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dirty="0"/>
          </a:p>
        </p:txBody>
      </p:sp>
      <p:sp>
        <p:nvSpPr>
          <p:cNvPr id="11" name="Footer Placeholder 4">
            <a:extLst>
              <a:ext uri="{FF2B5EF4-FFF2-40B4-BE49-F238E27FC236}">
                <a16:creationId xmlns:a16="http://schemas.microsoft.com/office/drawing/2014/main" id="{648822A9-6114-C391-0A6D-A9F7CA0988F3}"/>
              </a:ext>
            </a:extLst>
          </p:cNvPr>
          <p:cNvSpPr>
            <a:spLocks noGrp="1"/>
          </p:cNvSpPr>
          <p:nvPr>
            <p:ph type="ftr" sz="quarter" idx="11"/>
          </p:nvPr>
        </p:nvSpPr>
        <p:spPr>
          <a:xfrm>
            <a:off x="838200" y="6417994"/>
            <a:ext cx="7250723" cy="365125"/>
          </a:xfrm>
        </p:spPr>
        <p:txBody>
          <a:bodyPr/>
          <a:lstStyle/>
          <a:p>
            <a:r>
              <a:rPr lang="en-US"/>
              <a:t>Update presentation footer text in Header &amp; Footer menu</a:t>
            </a:r>
            <a:endParaRPr lang="en-US" dirty="0"/>
          </a:p>
        </p:txBody>
      </p:sp>
      <p:sp>
        <p:nvSpPr>
          <p:cNvPr id="12" name="Slide Number Placeholder 5">
            <a:extLst>
              <a:ext uri="{FF2B5EF4-FFF2-40B4-BE49-F238E27FC236}">
                <a16:creationId xmlns:a16="http://schemas.microsoft.com/office/drawing/2014/main" id="{380A4220-6826-5519-E7CD-189B5019E420}"/>
              </a:ext>
            </a:extLst>
          </p:cNvPr>
          <p:cNvSpPr>
            <a:spLocks noGrp="1"/>
          </p:cNvSpPr>
          <p:nvPr>
            <p:ph type="sldNum" sz="quarter" idx="12"/>
          </p:nvPr>
        </p:nvSpPr>
        <p:spPr>
          <a:xfrm>
            <a:off x="30839" y="6417994"/>
            <a:ext cx="506975" cy="365125"/>
          </a:xfrm>
        </p:spPr>
        <p:txBody>
          <a:bodyPr/>
          <a:lstStyle>
            <a:lvl1pPr>
              <a:defRPr>
                <a:solidFill>
                  <a:schemeClr val="bg1"/>
                </a:solidFill>
              </a:defRPr>
            </a:lvl1pPr>
          </a:lstStyle>
          <a:p>
            <a:fld id="{7CED9B7A-3DFC-8741-8D8F-70B9544F4566}" type="slidenum">
              <a:rPr lang="en-US" smtClean="0"/>
              <a:pPr/>
              <a:t>‹#›</a:t>
            </a:fld>
            <a:endParaRPr lang="en-US"/>
          </a:p>
        </p:txBody>
      </p:sp>
    </p:spTree>
    <p:extLst>
      <p:ext uri="{BB962C8B-B14F-4D97-AF65-F5344CB8AC3E}">
        <p14:creationId xmlns:p14="http://schemas.microsoft.com/office/powerpoint/2010/main" val="14742539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92AA074-09B7-2397-A508-E262B71031AD}"/>
              </a:ext>
            </a:extLst>
          </p:cNvPr>
          <p:cNvSpPr/>
          <p:nvPr userDrawn="1"/>
        </p:nvSpPr>
        <p:spPr>
          <a:xfrm>
            <a:off x="0" y="0"/>
            <a:ext cx="5303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dirty="0"/>
          </a:p>
        </p:txBody>
      </p:sp>
      <p:sp>
        <p:nvSpPr>
          <p:cNvPr id="2" name="Title 1">
            <a:extLst>
              <a:ext uri="{FF2B5EF4-FFF2-40B4-BE49-F238E27FC236}">
                <a16:creationId xmlns:a16="http://schemas.microsoft.com/office/drawing/2014/main" id="{0A825D6F-F649-2687-11AC-AB563DE093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6DE41D-C9FE-275B-426E-E58F89B86267}"/>
              </a:ext>
            </a:extLst>
          </p:cNvPr>
          <p:cNvSpPr>
            <a:spLocks noGrp="1"/>
          </p:cNvSpPr>
          <p:nvPr>
            <p:ph sz="half" idx="1"/>
          </p:nvPr>
        </p:nvSpPr>
        <p:spPr>
          <a:xfrm>
            <a:off x="838200" y="1825625"/>
            <a:ext cx="5181600" cy="4351338"/>
          </a:xfrm>
        </p:spPr>
        <p:txBody>
          <a:bodyPr/>
          <a:lstStyle>
            <a:lvl1pPr>
              <a:lnSpc>
                <a:spcPct val="93000"/>
              </a:lnSpc>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B2BD520-6EB6-43D4-514E-46A0E12953BA}"/>
              </a:ext>
            </a:extLst>
          </p:cNvPr>
          <p:cNvSpPr>
            <a:spLocks noGrp="1"/>
          </p:cNvSpPr>
          <p:nvPr>
            <p:ph sz="half" idx="2"/>
          </p:nvPr>
        </p:nvSpPr>
        <p:spPr>
          <a:xfrm>
            <a:off x="6172200" y="1825625"/>
            <a:ext cx="5181600" cy="4351338"/>
          </a:xfrm>
        </p:spPr>
        <p:txBody>
          <a:bodyPr/>
          <a:lstStyle>
            <a:lvl1pPr>
              <a:lnSpc>
                <a:spcPct val="93000"/>
              </a:lnSpc>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ound Single Corner Rectangle 7">
            <a:extLst>
              <a:ext uri="{FF2B5EF4-FFF2-40B4-BE49-F238E27FC236}">
                <a16:creationId xmlns:a16="http://schemas.microsoft.com/office/drawing/2014/main" id="{EF1EF7BB-4EB6-E540-F2B7-746D2115CD55}"/>
              </a:ext>
            </a:extLst>
          </p:cNvPr>
          <p:cNvSpPr/>
          <p:nvPr userDrawn="1"/>
        </p:nvSpPr>
        <p:spPr>
          <a:xfrm rot="5400000" flipH="1">
            <a:off x="9093" y="6336396"/>
            <a:ext cx="508953" cy="534255"/>
          </a:xfrm>
          <a:prstGeom prst="round1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dirty="0"/>
          </a:p>
        </p:txBody>
      </p:sp>
      <p:sp>
        <p:nvSpPr>
          <p:cNvPr id="9" name="Footer Placeholder 4">
            <a:extLst>
              <a:ext uri="{FF2B5EF4-FFF2-40B4-BE49-F238E27FC236}">
                <a16:creationId xmlns:a16="http://schemas.microsoft.com/office/drawing/2014/main" id="{5E03A112-6D85-B0C4-20C6-E9A0E2AFA956}"/>
              </a:ext>
            </a:extLst>
          </p:cNvPr>
          <p:cNvSpPr>
            <a:spLocks noGrp="1"/>
          </p:cNvSpPr>
          <p:nvPr>
            <p:ph type="ftr" sz="quarter" idx="11"/>
          </p:nvPr>
        </p:nvSpPr>
        <p:spPr>
          <a:xfrm>
            <a:off x="838200" y="6417994"/>
            <a:ext cx="7250723" cy="365125"/>
          </a:xfrm>
        </p:spPr>
        <p:txBody>
          <a:bodyPr/>
          <a:lstStyle/>
          <a:p>
            <a:r>
              <a:rPr lang="en-US"/>
              <a:t>Update presentation footer text in Header &amp; Footer menu</a:t>
            </a:r>
            <a:endParaRPr lang="en-US" dirty="0"/>
          </a:p>
        </p:txBody>
      </p:sp>
      <p:sp>
        <p:nvSpPr>
          <p:cNvPr id="10" name="Slide Number Placeholder 5">
            <a:extLst>
              <a:ext uri="{FF2B5EF4-FFF2-40B4-BE49-F238E27FC236}">
                <a16:creationId xmlns:a16="http://schemas.microsoft.com/office/drawing/2014/main" id="{11E15367-1B7E-04BA-6679-89FEBFCF6BAD}"/>
              </a:ext>
            </a:extLst>
          </p:cNvPr>
          <p:cNvSpPr>
            <a:spLocks noGrp="1"/>
          </p:cNvSpPr>
          <p:nvPr>
            <p:ph type="sldNum" sz="quarter" idx="12"/>
          </p:nvPr>
        </p:nvSpPr>
        <p:spPr>
          <a:xfrm>
            <a:off x="30839" y="6417994"/>
            <a:ext cx="506975" cy="365125"/>
          </a:xfrm>
        </p:spPr>
        <p:txBody>
          <a:bodyPr/>
          <a:lstStyle>
            <a:lvl1pPr>
              <a:defRPr>
                <a:solidFill>
                  <a:schemeClr val="bg1"/>
                </a:solidFill>
              </a:defRPr>
            </a:lvl1pPr>
          </a:lstStyle>
          <a:p>
            <a:fld id="{7CED9B7A-3DFC-8741-8D8F-70B9544F4566}" type="slidenum">
              <a:rPr lang="en-US" smtClean="0"/>
              <a:pPr/>
              <a:t>‹#›</a:t>
            </a:fld>
            <a:endParaRPr lang="en-US" dirty="0"/>
          </a:p>
        </p:txBody>
      </p:sp>
    </p:spTree>
    <p:extLst>
      <p:ext uri="{BB962C8B-B14F-4D97-AF65-F5344CB8AC3E}">
        <p14:creationId xmlns:p14="http://schemas.microsoft.com/office/powerpoint/2010/main" val="412240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8320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4C5DB-127C-E7A7-D37B-47147C425530}"/>
              </a:ext>
            </a:extLst>
          </p:cNvPr>
          <p:cNvSpPr>
            <a:spLocks noGrp="1"/>
          </p:cNvSpPr>
          <p:nvPr>
            <p:ph type="ctrTitle"/>
          </p:nvPr>
        </p:nvSpPr>
        <p:spPr>
          <a:xfrm>
            <a:off x="838199" y="1122363"/>
            <a:ext cx="9144000" cy="2133599"/>
          </a:xfrm>
        </p:spPr>
        <p:txBody>
          <a:bodyPr anchor="b"/>
          <a:lstStyle>
            <a:lvl1pPr algn="l">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A852717-4B5E-CB4C-6D57-58C616026FB3}"/>
              </a:ext>
            </a:extLst>
          </p:cNvPr>
          <p:cNvSpPr>
            <a:spLocks noGrp="1"/>
          </p:cNvSpPr>
          <p:nvPr>
            <p:ph type="subTitle" idx="1"/>
          </p:nvPr>
        </p:nvSpPr>
        <p:spPr>
          <a:xfrm>
            <a:off x="838199" y="3602038"/>
            <a:ext cx="9144000" cy="1655762"/>
          </a:xfrm>
        </p:spPr>
        <p:txBody>
          <a:bodyPr/>
          <a:lstStyle>
            <a:lvl1pPr marL="0" indent="0" algn="l">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8C312009-7109-9AB2-FD0E-D7C00AE48EFA}"/>
              </a:ext>
            </a:extLst>
          </p:cNvPr>
          <p:cNvSpPr>
            <a:spLocks noGrp="1"/>
          </p:cNvSpPr>
          <p:nvPr>
            <p:ph type="ftr" sz="quarter" idx="11"/>
          </p:nvPr>
        </p:nvSpPr>
        <p:spPr/>
        <p:txBody>
          <a:bodyPr/>
          <a:lstStyle>
            <a:lvl1pPr>
              <a:defRPr>
                <a:solidFill>
                  <a:schemeClr val="accent1"/>
                </a:solidFill>
              </a:defRPr>
            </a:lvl1pPr>
          </a:lstStyle>
          <a:p>
            <a:r>
              <a:rPr lang="en-US"/>
              <a:t>Update presentation footer text in Header &amp; Footer menu</a:t>
            </a:r>
            <a:endParaRPr lang="en-US" dirty="0"/>
          </a:p>
        </p:txBody>
      </p:sp>
      <p:sp>
        <p:nvSpPr>
          <p:cNvPr id="4" name="Round Single Corner Rectangle 3">
            <a:extLst>
              <a:ext uri="{FF2B5EF4-FFF2-40B4-BE49-F238E27FC236}">
                <a16:creationId xmlns:a16="http://schemas.microsoft.com/office/drawing/2014/main" id="{604C4BE5-8034-6662-363C-89B971AD33D4}"/>
              </a:ext>
            </a:extLst>
          </p:cNvPr>
          <p:cNvSpPr/>
          <p:nvPr userDrawn="1"/>
        </p:nvSpPr>
        <p:spPr>
          <a:xfrm rot="5400000" flipH="1">
            <a:off x="9595" y="6315728"/>
            <a:ext cx="529120" cy="555425"/>
          </a:xfrm>
          <a:prstGeom prst="round1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dirty="0"/>
          </a:p>
        </p:txBody>
      </p:sp>
      <p:sp>
        <p:nvSpPr>
          <p:cNvPr id="8" name="Slide Number Placeholder 5">
            <a:extLst>
              <a:ext uri="{FF2B5EF4-FFF2-40B4-BE49-F238E27FC236}">
                <a16:creationId xmlns:a16="http://schemas.microsoft.com/office/drawing/2014/main" id="{A14D1D64-629F-550C-1D3D-82FF01615715}"/>
              </a:ext>
            </a:extLst>
          </p:cNvPr>
          <p:cNvSpPr>
            <a:spLocks noGrp="1"/>
          </p:cNvSpPr>
          <p:nvPr>
            <p:ph type="sldNum" sz="quarter" idx="12"/>
          </p:nvPr>
        </p:nvSpPr>
        <p:spPr>
          <a:xfrm>
            <a:off x="30839" y="6417994"/>
            <a:ext cx="521029" cy="365125"/>
          </a:xfrm>
        </p:spPr>
        <p:txBody>
          <a:bodyPr/>
          <a:lstStyle>
            <a:lvl1pPr>
              <a:defRPr>
                <a:solidFill>
                  <a:schemeClr val="tx1"/>
                </a:solidFill>
              </a:defRPr>
            </a:lvl1pPr>
          </a:lstStyle>
          <a:p>
            <a:fld id="{7CED9B7A-3DFC-8741-8D8F-70B9544F4566}" type="slidenum">
              <a:rPr lang="en-US" smtClean="0"/>
              <a:pPr/>
              <a:t>‹#›</a:t>
            </a:fld>
            <a:endParaRPr lang="en-US" dirty="0"/>
          </a:p>
        </p:txBody>
      </p:sp>
    </p:spTree>
    <p:extLst>
      <p:ext uri="{BB962C8B-B14F-4D97-AF65-F5344CB8AC3E}">
        <p14:creationId xmlns:p14="http://schemas.microsoft.com/office/powerpoint/2010/main" val="391043620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Ref idx="1001">
        <a:schemeClr val="bg1"/>
      </p:bgRef>
    </p:bg>
    <p:spTree>
      <p:nvGrpSpPr>
        <p:cNvPr id="1" name=""/>
        <p:cNvGrpSpPr/>
        <p:nvPr/>
      </p:nvGrpSpPr>
      <p:grpSpPr>
        <a:xfrm>
          <a:off x="0" y="0"/>
          <a:ext cx="0" cy="0"/>
          <a:chOff x="0" y="0"/>
          <a:chExt cx="0" cy="0"/>
        </a:xfrm>
      </p:grpSpPr>
      <p:sp>
        <p:nvSpPr>
          <p:cNvPr id="4" name="Round Single Corner Rectangle 3">
            <a:extLst>
              <a:ext uri="{FF2B5EF4-FFF2-40B4-BE49-F238E27FC236}">
                <a16:creationId xmlns:a16="http://schemas.microsoft.com/office/drawing/2014/main" id="{268D0921-B654-673F-2277-6FAAF155D420}"/>
              </a:ext>
            </a:extLst>
          </p:cNvPr>
          <p:cNvSpPr/>
          <p:nvPr userDrawn="1"/>
        </p:nvSpPr>
        <p:spPr>
          <a:xfrm rot="5400000" flipH="1">
            <a:off x="0" y="552880"/>
            <a:ext cx="6305120" cy="6305120"/>
          </a:xfrm>
          <a:prstGeom prst="round1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dirty="0"/>
          </a:p>
        </p:txBody>
      </p:sp>
      <p:sp>
        <p:nvSpPr>
          <p:cNvPr id="2" name="Title 1">
            <a:extLst>
              <a:ext uri="{FF2B5EF4-FFF2-40B4-BE49-F238E27FC236}">
                <a16:creationId xmlns:a16="http://schemas.microsoft.com/office/drawing/2014/main" id="{C8966B92-5978-4FEC-5A0F-2CB0B65925F2}"/>
              </a:ext>
            </a:extLst>
          </p:cNvPr>
          <p:cNvSpPr>
            <a:spLocks noGrp="1"/>
          </p:cNvSpPr>
          <p:nvPr>
            <p:ph type="title"/>
          </p:nvPr>
        </p:nvSpPr>
        <p:spPr>
          <a:xfrm>
            <a:off x="831850" y="1489335"/>
            <a:ext cx="4654550" cy="2833428"/>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BE4A810-E934-2A45-05D8-F3CDCA3B2A5C}"/>
              </a:ext>
            </a:extLst>
          </p:cNvPr>
          <p:cNvSpPr>
            <a:spLocks noGrp="1"/>
          </p:cNvSpPr>
          <p:nvPr>
            <p:ph type="body" idx="1"/>
          </p:nvPr>
        </p:nvSpPr>
        <p:spPr>
          <a:xfrm>
            <a:off x="831850" y="4589463"/>
            <a:ext cx="4654550" cy="1500187"/>
          </a:xfrm>
        </p:spPr>
        <p:txBody>
          <a:bodyPr/>
          <a:lstStyle>
            <a:lvl1pPr marL="0" indent="0">
              <a:buNone/>
              <a:defRPr sz="2400" b="1">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768A80D6-CF14-CA7F-E665-DC058C0FB3A7}"/>
              </a:ext>
            </a:extLst>
          </p:cNvPr>
          <p:cNvSpPr>
            <a:spLocks noGrp="1"/>
          </p:cNvSpPr>
          <p:nvPr>
            <p:ph type="sldNum" sz="quarter" idx="12"/>
          </p:nvPr>
        </p:nvSpPr>
        <p:spPr/>
        <p:txBody>
          <a:bodyPr/>
          <a:lstStyle>
            <a:lvl1pPr>
              <a:defRPr>
                <a:solidFill>
                  <a:schemeClr val="tx1"/>
                </a:solidFill>
              </a:defRPr>
            </a:lvl1pPr>
          </a:lstStyle>
          <a:p>
            <a:fld id="{7CED9B7A-3DFC-8741-8D8F-70B9544F4566}" type="slidenum">
              <a:rPr lang="en-US" smtClean="0"/>
              <a:pPr/>
              <a:t>‹#›</a:t>
            </a:fld>
            <a:endParaRPr lang="en-US"/>
          </a:p>
        </p:txBody>
      </p:sp>
      <p:sp>
        <p:nvSpPr>
          <p:cNvPr id="7" name="Content Placeholder 2">
            <a:extLst>
              <a:ext uri="{FF2B5EF4-FFF2-40B4-BE49-F238E27FC236}">
                <a16:creationId xmlns:a16="http://schemas.microsoft.com/office/drawing/2014/main" id="{22F06995-6B2A-8437-2211-E4670EFE56C1}"/>
              </a:ext>
            </a:extLst>
          </p:cNvPr>
          <p:cNvSpPr>
            <a:spLocks noGrp="1"/>
          </p:cNvSpPr>
          <p:nvPr>
            <p:ph idx="13"/>
          </p:nvPr>
        </p:nvSpPr>
        <p:spPr>
          <a:xfrm>
            <a:off x="6737090" y="2240924"/>
            <a:ext cx="4623060" cy="3848725"/>
          </a:xfrm>
        </p:spPr>
        <p:txBody>
          <a:bodyPr anchor="t">
            <a:normAutofit/>
          </a:bodyPr>
          <a:lstStyle>
            <a:lvl1pPr marL="0" indent="0">
              <a:buNone/>
              <a:defRPr sz="2000">
                <a:solidFill>
                  <a:schemeClr val="tx1"/>
                </a:solidFill>
              </a:defRPr>
            </a:lvl1pPr>
            <a:lvl2pPr marL="457200" indent="0">
              <a:buNone/>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a:t>Click to edit Master text styles</a:t>
            </a:r>
          </a:p>
        </p:txBody>
      </p:sp>
    </p:spTree>
    <p:extLst>
      <p:ext uri="{BB962C8B-B14F-4D97-AF65-F5344CB8AC3E}">
        <p14:creationId xmlns:p14="http://schemas.microsoft.com/office/powerpoint/2010/main" val="92677872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p:bg>
      <p:bgRef idx="1001">
        <a:schemeClr val="bg1"/>
      </p:bgRef>
    </p:bg>
    <p:spTree>
      <p:nvGrpSpPr>
        <p:cNvPr id="1" name=""/>
        <p:cNvGrpSpPr/>
        <p:nvPr/>
      </p:nvGrpSpPr>
      <p:grpSpPr>
        <a:xfrm>
          <a:off x="0" y="0"/>
          <a:ext cx="0" cy="0"/>
          <a:chOff x="0" y="0"/>
          <a:chExt cx="0" cy="0"/>
        </a:xfrm>
      </p:grpSpPr>
      <p:sp>
        <p:nvSpPr>
          <p:cNvPr id="4" name="Round Single Corner Rectangle 3">
            <a:extLst>
              <a:ext uri="{FF2B5EF4-FFF2-40B4-BE49-F238E27FC236}">
                <a16:creationId xmlns:a16="http://schemas.microsoft.com/office/drawing/2014/main" id="{268D0921-B654-673F-2277-6FAAF155D420}"/>
              </a:ext>
            </a:extLst>
          </p:cNvPr>
          <p:cNvSpPr/>
          <p:nvPr userDrawn="1"/>
        </p:nvSpPr>
        <p:spPr>
          <a:xfrm rot="5400000" flipH="1">
            <a:off x="0" y="552880"/>
            <a:ext cx="6305120" cy="6305120"/>
          </a:xfrm>
          <a:prstGeom prst="round1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dirty="0"/>
          </a:p>
        </p:txBody>
      </p:sp>
      <p:sp>
        <p:nvSpPr>
          <p:cNvPr id="2" name="Title 1">
            <a:extLst>
              <a:ext uri="{FF2B5EF4-FFF2-40B4-BE49-F238E27FC236}">
                <a16:creationId xmlns:a16="http://schemas.microsoft.com/office/drawing/2014/main" id="{C8966B92-5978-4FEC-5A0F-2CB0B65925F2}"/>
              </a:ext>
            </a:extLst>
          </p:cNvPr>
          <p:cNvSpPr>
            <a:spLocks noGrp="1"/>
          </p:cNvSpPr>
          <p:nvPr>
            <p:ph type="title"/>
          </p:nvPr>
        </p:nvSpPr>
        <p:spPr>
          <a:xfrm>
            <a:off x="831850" y="1489335"/>
            <a:ext cx="4654550" cy="2833428"/>
          </a:xfrm>
        </p:spPr>
        <p:txBody>
          <a:bodyPr anchor="b">
            <a:normAutofit/>
          </a:bodyPr>
          <a:lstStyle>
            <a:lvl1pPr>
              <a:defRPr sz="48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BE4A810-E934-2A45-05D8-F3CDCA3B2A5C}"/>
              </a:ext>
            </a:extLst>
          </p:cNvPr>
          <p:cNvSpPr>
            <a:spLocks noGrp="1"/>
          </p:cNvSpPr>
          <p:nvPr>
            <p:ph type="body" idx="1"/>
          </p:nvPr>
        </p:nvSpPr>
        <p:spPr>
          <a:xfrm>
            <a:off x="831850" y="4589463"/>
            <a:ext cx="4654550" cy="1500187"/>
          </a:xfrm>
        </p:spPr>
        <p:txBody>
          <a:bodyPr/>
          <a:lstStyle>
            <a:lvl1pPr marL="0" indent="0">
              <a:buNone/>
              <a:defRPr sz="2400" b="1">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768A80D6-CF14-CA7F-E665-DC058C0FB3A7}"/>
              </a:ext>
            </a:extLst>
          </p:cNvPr>
          <p:cNvSpPr>
            <a:spLocks noGrp="1"/>
          </p:cNvSpPr>
          <p:nvPr>
            <p:ph type="sldNum" sz="quarter" idx="12"/>
          </p:nvPr>
        </p:nvSpPr>
        <p:spPr/>
        <p:txBody>
          <a:bodyPr/>
          <a:lstStyle>
            <a:lvl1pPr>
              <a:defRPr>
                <a:solidFill>
                  <a:schemeClr val="tx1"/>
                </a:solidFill>
              </a:defRPr>
            </a:lvl1pPr>
          </a:lstStyle>
          <a:p>
            <a:fld id="{7CED9B7A-3DFC-8741-8D8F-70B9544F4566}" type="slidenum">
              <a:rPr lang="en-US" smtClean="0"/>
              <a:pPr/>
              <a:t>‹#›</a:t>
            </a:fld>
            <a:endParaRPr lang="en-US"/>
          </a:p>
        </p:txBody>
      </p:sp>
      <p:sp>
        <p:nvSpPr>
          <p:cNvPr id="7" name="Content Placeholder 2">
            <a:extLst>
              <a:ext uri="{FF2B5EF4-FFF2-40B4-BE49-F238E27FC236}">
                <a16:creationId xmlns:a16="http://schemas.microsoft.com/office/drawing/2014/main" id="{22F06995-6B2A-8437-2211-E4670EFE56C1}"/>
              </a:ext>
            </a:extLst>
          </p:cNvPr>
          <p:cNvSpPr>
            <a:spLocks noGrp="1"/>
          </p:cNvSpPr>
          <p:nvPr>
            <p:ph idx="13"/>
          </p:nvPr>
        </p:nvSpPr>
        <p:spPr>
          <a:xfrm>
            <a:off x="6737090" y="2240924"/>
            <a:ext cx="4623060" cy="3848725"/>
          </a:xfrm>
        </p:spPr>
        <p:txBody>
          <a:bodyPr anchor="t">
            <a:normAutofit/>
          </a:bodyPr>
          <a:lstStyle>
            <a:lvl1pPr marL="0" indent="0">
              <a:buNone/>
              <a:defRPr sz="2000">
                <a:solidFill>
                  <a:schemeClr val="tx1"/>
                </a:solidFill>
              </a:defRPr>
            </a:lvl1pPr>
            <a:lvl2pPr marL="457200" indent="0">
              <a:buNone/>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a:t>Click to edit Master text styles</a:t>
            </a:r>
          </a:p>
        </p:txBody>
      </p:sp>
    </p:spTree>
    <p:extLst>
      <p:ext uri="{BB962C8B-B14F-4D97-AF65-F5344CB8AC3E}">
        <p14:creationId xmlns:p14="http://schemas.microsoft.com/office/powerpoint/2010/main" val="31796470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ection Header">
    <p:bg>
      <p:bgRef idx="1001">
        <a:schemeClr val="bg1"/>
      </p:bgRef>
    </p:bg>
    <p:spTree>
      <p:nvGrpSpPr>
        <p:cNvPr id="1" name=""/>
        <p:cNvGrpSpPr/>
        <p:nvPr/>
      </p:nvGrpSpPr>
      <p:grpSpPr>
        <a:xfrm>
          <a:off x="0" y="0"/>
          <a:ext cx="0" cy="0"/>
          <a:chOff x="0" y="0"/>
          <a:chExt cx="0" cy="0"/>
        </a:xfrm>
      </p:grpSpPr>
      <p:sp>
        <p:nvSpPr>
          <p:cNvPr id="4" name="Round Single Corner Rectangle 3">
            <a:extLst>
              <a:ext uri="{FF2B5EF4-FFF2-40B4-BE49-F238E27FC236}">
                <a16:creationId xmlns:a16="http://schemas.microsoft.com/office/drawing/2014/main" id="{268D0921-B654-673F-2277-6FAAF155D420}"/>
              </a:ext>
            </a:extLst>
          </p:cNvPr>
          <p:cNvSpPr/>
          <p:nvPr userDrawn="1"/>
        </p:nvSpPr>
        <p:spPr>
          <a:xfrm rot="5400000" flipH="1">
            <a:off x="0" y="552880"/>
            <a:ext cx="6305120" cy="6305120"/>
          </a:xfrm>
          <a:prstGeom prst="round1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dirty="0"/>
          </a:p>
        </p:txBody>
      </p:sp>
      <p:sp>
        <p:nvSpPr>
          <p:cNvPr id="2" name="Title 1">
            <a:extLst>
              <a:ext uri="{FF2B5EF4-FFF2-40B4-BE49-F238E27FC236}">
                <a16:creationId xmlns:a16="http://schemas.microsoft.com/office/drawing/2014/main" id="{C8966B92-5978-4FEC-5A0F-2CB0B65925F2}"/>
              </a:ext>
            </a:extLst>
          </p:cNvPr>
          <p:cNvSpPr>
            <a:spLocks noGrp="1"/>
          </p:cNvSpPr>
          <p:nvPr>
            <p:ph type="title"/>
          </p:nvPr>
        </p:nvSpPr>
        <p:spPr>
          <a:xfrm>
            <a:off x="831850" y="1489335"/>
            <a:ext cx="4654550" cy="2833428"/>
          </a:xfrm>
        </p:spPr>
        <p:txBody>
          <a:bodyPr anchor="b">
            <a:normAutofit/>
          </a:bodyPr>
          <a:lstStyle>
            <a:lvl1pPr>
              <a:defRPr sz="48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BE4A810-E934-2A45-05D8-F3CDCA3B2A5C}"/>
              </a:ext>
            </a:extLst>
          </p:cNvPr>
          <p:cNvSpPr>
            <a:spLocks noGrp="1"/>
          </p:cNvSpPr>
          <p:nvPr>
            <p:ph type="body" idx="1"/>
          </p:nvPr>
        </p:nvSpPr>
        <p:spPr>
          <a:xfrm>
            <a:off x="831850" y="4589463"/>
            <a:ext cx="4654550" cy="1500187"/>
          </a:xfrm>
        </p:spPr>
        <p:txBody>
          <a:bodyPr/>
          <a:lstStyle>
            <a:lvl1pPr marL="0" indent="0">
              <a:buNone/>
              <a:defRPr sz="2400" b="1">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768A80D6-CF14-CA7F-E665-DC058C0FB3A7}"/>
              </a:ext>
            </a:extLst>
          </p:cNvPr>
          <p:cNvSpPr>
            <a:spLocks noGrp="1"/>
          </p:cNvSpPr>
          <p:nvPr>
            <p:ph type="sldNum" sz="quarter" idx="12"/>
          </p:nvPr>
        </p:nvSpPr>
        <p:spPr/>
        <p:txBody>
          <a:bodyPr/>
          <a:lstStyle>
            <a:lvl1pPr>
              <a:defRPr>
                <a:solidFill>
                  <a:schemeClr val="tx1"/>
                </a:solidFill>
              </a:defRPr>
            </a:lvl1pPr>
          </a:lstStyle>
          <a:p>
            <a:fld id="{7CED9B7A-3DFC-8741-8D8F-70B9544F4566}" type="slidenum">
              <a:rPr lang="en-US" smtClean="0"/>
              <a:pPr/>
              <a:t>‹#›</a:t>
            </a:fld>
            <a:endParaRPr lang="en-US"/>
          </a:p>
        </p:txBody>
      </p:sp>
      <p:sp>
        <p:nvSpPr>
          <p:cNvPr id="7" name="Content Placeholder 2">
            <a:extLst>
              <a:ext uri="{FF2B5EF4-FFF2-40B4-BE49-F238E27FC236}">
                <a16:creationId xmlns:a16="http://schemas.microsoft.com/office/drawing/2014/main" id="{22F06995-6B2A-8437-2211-E4670EFE56C1}"/>
              </a:ext>
            </a:extLst>
          </p:cNvPr>
          <p:cNvSpPr>
            <a:spLocks noGrp="1"/>
          </p:cNvSpPr>
          <p:nvPr>
            <p:ph idx="13"/>
          </p:nvPr>
        </p:nvSpPr>
        <p:spPr>
          <a:xfrm>
            <a:off x="6737090" y="2240924"/>
            <a:ext cx="4623060" cy="3848725"/>
          </a:xfrm>
        </p:spPr>
        <p:txBody>
          <a:bodyPr anchor="t">
            <a:normAutofit/>
          </a:bodyPr>
          <a:lstStyle>
            <a:lvl1pPr marL="0" indent="0">
              <a:buNone/>
              <a:defRPr sz="2000">
                <a:solidFill>
                  <a:schemeClr val="tx1"/>
                </a:solidFill>
              </a:defRPr>
            </a:lvl1pPr>
            <a:lvl2pPr marL="457200" indent="0">
              <a:buNone/>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a:t>Click to edit Master text styles</a:t>
            </a:r>
          </a:p>
        </p:txBody>
      </p:sp>
    </p:spTree>
    <p:extLst>
      <p:ext uri="{BB962C8B-B14F-4D97-AF65-F5344CB8AC3E}">
        <p14:creationId xmlns:p14="http://schemas.microsoft.com/office/powerpoint/2010/main" val="108817621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556021-1532-43E4-06F3-E212AB15B2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83AB9E4-9A4D-B28A-AE0C-2B97AB938A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29C3837C-FD74-A45A-3930-137CCE4AB7CC}"/>
              </a:ext>
            </a:extLst>
          </p:cNvPr>
          <p:cNvSpPr>
            <a:spLocks noGrp="1"/>
          </p:cNvSpPr>
          <p:nvPr>
            <p:ph type="ftr" sz="quarter" idx="3"/>
          </p:nvPr>
        </p:nvSpPr>
        <p:spPr>
          <a:xfrm>
            <a:off x="838200" y="6417994"/>
            <a:ext cx="7250723" cy="365125"/>
          </a:xfrm>
          <a:prstGeom prst="rect">
            <a:avLst/>
          </a:prstGeom>
        </p:spPr>
        <p:txBody>
          <a:bodyPr vert="horz" lIns="91440" tIns="45720" rIns="91440" bIns="45720" rtlCol="0" anchor="ctr"/>
          <a:lstStyle>
            <a:lvl1pPr algn="l">
              <a:defRPr sz="1050" b="0" i="0">
                <a:solidFill>
                  <a:schemeClr val="tx1"/>
                </a:solidFill>
                <a:latin typeface="Poppins Medium" pitchFamily="2" charset="77"/>
                <a:cs typeface="Poppins Medium" pitchFamily="2" charset="77"/>
              </a:defRPr>
            </a:lvl1pPr>
          </a:lstStyle>
          <a:p>
            <a:r>
              <a:rPr lang="en-US"/>
              <a:t>Update presentation footer text in Header &amp; Footer menu</a:t>
            </a:r>
            <a:endParaRPr lang="en-US" dirty="0"/>
          </a:p>
        </p:txBody>
      </p:sp>
      <p:sp>
        <p:nvSpPr>
          <p:cNvPr id="6" name="Slide Number Placeholder 5">
            <a:extLst>
              <a:ext uri="{FF2B5EF4-FFF2-40B4-BE49-F238E27FC236}">
                <a16:creationId xmlns:a16="http://schemas.microsoft.com/office/drawing/2014/main" id="{6CCE415A-5F32-54A8-B913-E2E9423BBCB7}"/>
              </a:ext>
            </a:extLst>
          </p:cNvPr>
          <p:cNvSpPr>
            <a:spLocks noGrp="1"/>
          </p:cNvSpPr>
          <p:nvPr>
            <p:ph type="sldNum" sz="quarter" idx="4"/>
          </p:nvPr>
        </p:nvSpPr>
        <p:spPr>
          <a:xfrm>
            <a:off x="30840" y="6417994"/>
            <a:ext cx="479300" cy="365125"/>
          </a:xfrm>
          <a:prstGeom prst="rect">
            <a:avLst/>
          </a:prstGeom>
        </p:spPr>
        <p:txBody>
          <a:bodyPr vert="horz" lIns="91440" tIns="45720" rIns="91440" bIns="45720" rtlCol="0" anchor="ctr"/>
          <a:lstStyle>
            <a:lvl1pPr algn="ctr">
              <a:defRPr sz="1200" b="0" i="0">
                <a:solidFill>
                  <a:schemeClr val="tx1"/>
                </a:solidFill>
                <a:latin typeface="Poppins Medium" pitchFamily="2" charset="77"/>
                <a:cs typeface="Poppins Medium" pitchFamily="2" charset="77"/>
              </a:defRPr>
            </a:lvl1pPr>
          </a:lstStyle>
          <a:p>
            <a:fld id="{7CED9B7A-3DFC-8741-8D8F-70B9544F4566}" type="slidenum">
              <a:rPr lang="en-US" smtClean="0"/>
              <a:pPr/>
              <a:t>‹#›</a:t>
            </a:fld>
            <a:endParaRPr lang="en-US"/>
          </a:p>
        </p:txBody>
      </p:sp>
    </p:spTree>
    <p:extLst>
      <p:ext uri="{BB962C8B-B14F-4D97-AF65-F5344CB8AC3E}">
        <p14:creationId xmlns:p14="http://schemas.microsoft.com/office/powerpoint/2010/main" val="5924016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hdr="0" dt="0"/>
  <p:txStyles>
    <p:titleStyle>
      <a:lvl1pPr algn="l" defTabSz="914400" rtl="0" eaLnBrk="1" latinLnBrk="0" hangingPunct="1">
        <a:lnSpc>
          <a:spcPct val="90000"/>
        </a:lnSpc>
        <a:spcBef>
          <a:spcPct val="0"/>
        </a:spcBef>
        <a:buNone/>
        <a:defRPr sz="4400" b="1" kern="1200">
          <a:solidFill>
            <a:schemeClr val="tx1"/>
          </a:solidFill>
          <a:latin typeface="Merriweather" pitchFamily="2" charset="77"/>
          <a:ea typeface="+mj-ea"/>
          <a:cs typeface="+mj-cs"/>
        </a:defRPr>
      </a:lvl1pPr>
    </p:titleStyle>
    <p:bodyStyle>
      <a:lvl1pPr marL="228600" indent="-228600" algn="l" defTabSz="914400" rtl="0" eaLnBrk="1" latinLnBrk="0" hangingPunct="1">
        <a:lnSpc>
          <a:spcPct val="93000"/>
        </a:lnSpc>
        <a:spcBef>
          <a:spcPts val="1000"/>
        </a:spcBef>
        <a:spcAft>
          <a:spcPts val="1200"/>
        </a:spcAft>
        <a:buFont typeface="Arial" panose="020B0604020202020204" pitchFamily="34" charset="0"/>
        <a:buChar char="•"/>
        <a:defRPr sz="2400" b="0" i="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100000"/>
        </a:lnSpc>
        <a:spcBef>
          <a:spcPts val="500"/>
        </a:spcBef>
        <a:buFont typeface="Arial" panose="020B0604020202020204" pitchFamily="34" charset="0"/>
        <a:buChar char="•"/>
        <a:defRPr sz="2000" b="1" i="0" kern="1200">
          <a:solidFill>
            <a:schemeClr val="tx1"/>
          </a:solidFill>
          <a:latin typeface="Poppins SemiBold" pitchFamily="2" charset="77"/>
          <a:ea typeface="+mn-ea"/>
          <a:cs typeface="Poppins SemiBold" pitchFamily="2" charset="77"/>
        </a:defRPr>
      </a:lvl2pPr>
      <a:lvl3pPr marL="11430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7.sv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hyperlink" Target="https://unmcnutrition.co1.qualtrics.com/jfe/form/SV_erPBGLbflqTxOnQ?Q_CHL=qr" TargetMode="Externa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7.sv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hyperlink" Target="https://unmcnutrition.co1.qualtrics.com/jfe/form/SV_erPBGLbflqTxOnQ?Q_CHL=qr" TargetMode="Externa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7.sv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hyperlink" Target="https://unmcnutrition.co1.qualtrics.com/jfe/form/SV_erPBGLbflqTxOnQ?Q_CHL=qr" TargetMode="Externa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7.sv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hyperlink" Target="https://unmcnutrition.co1.qualtrics.com/jfe/form/SV_erPBGLbflqTxOnQ?Q_CHL=qr" TargetMode="Externa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7.sv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hyperlink" Target="https://unmcnutrition.co1.qualtrics.com/jfe/form/SV_erPBGLbflqTxOnQ?Q_CHL=qr" TargetMode="Externa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hyperlink" Target="https://unmcnutrition.co1.qualtrics.com/jfe/form/SV_erPBGLbflqTxOnQ?Q_CHL=qr"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IFIDD@centerfornutrition.org" TargetMode="External"/><Relationship Id="rId7" Type="http://schemas.openxmlformats.org/officeDocument/2006/relationships/image" Target="../media/image30.sv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hyperlink" Target="https://unmcnutrition.co1.qualtrics.com/jfe/form/SV_erPBGLbflqTxOnQ?Q_CHL=qr" TargetMode="Externa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hyperlink" Target="https://unmcnutrition.co1.qualtrics.com/jfe/form/SV_erPBGLbflqTxOnQ?Q_CHL=q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42B87-B546-04CC-9011-E95338649BC2}"/>
              </a:ext>
            </a:extLst>
          </p:cNvPr>
          <p:cNvSpPr>
            <a:spLocks noGrp="1"/>
          </p:cNvSpPr>
          <p:nvPr>
            <p:ph type="ctrTitle"/>
          </p:nvPr>
        </p:nvSpPr>
        <p:spPr>
          <a:xfrm>
            <a:off x="636596" y="646599"/>
            <a:ext cx="10918797" cy="2149122"/>
          </a:xfrm>
        </p:spPr>
        <p:txBody>
          <a:bodyPr anchor="t" anchorCtr="0">
            <a:noAutofit/>
          </a:bodyPr>
          <a:lstStyle/>
          <a:p>
            <a:pPr algn="ctr"/>
            <a:r>
              <a:rPr lang="en-US" sz="4000" dirty="0"/>
              <a:t>Foundational Participatory Research to Inform Measurement and Guidance for Addressing Food Security Among People with Intellectual and Developmental Disabilities (IDD) </a:t>
            </a:r>
            <a:endParaRPr lang="en-US" sz="4000" dirty="0">
              <a:solidFill>
                <a:schemeClr val="accent1"/>
              </a:solidFill>
            </a:endParaRPr>
          </a:p>
        </p:txBody>
      </p:sp>
      <p:sp>
        <p:nvSpPr>
          <p:cNvPr id="10" name="Rectangle 9">
            <a:extLst>
              <a:ext uri="{FF2B5EF4-FFF2-40B4-BE49-F238E27FC236}">
                <a16:creationId xmlns:a16="http://schemas.microsoft.com/office/drawing/2014/main" id="{F2F73E28-EF45-BE3B-1309-2495FA971E6D}"/>
              </a:ext>
              <a:ext uri="{C183D7F6-B498-43B3-948B-1728B52AA6E4}">
                <adec:decorative xmlns:adec="http://schemas.microsoft.com/office/drawing/2017/decorative" val="1"/>
              </a:ext>
            </a:extLst>
          </p:cNvPr>
          <p:cNvSpPr/>
          <p:nvPr/>
        </p:nvSpPr>
        <p:spPr>
          <a:xfrm>
            <a:off x="7823200" y="4572001"/>
            <a:ext cx="4013200" cy="2028556"/>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4" name="Group 3" descr="Logos for the University of New Hampshire Institute on Disability and the Center for Nutrition and Health Impact">
            <a:extLst>
              <a:ext uri="{FF2B5EF4-FFF2-40B4-BE49-F238E27FC236}">
                <a16:creationId xmlns:a16="http://schemas.microsoft.com/office/drawing/2014/main" id="{19D20A7E-CA7D-9CFF-D291-6C361AED8615}"/>
              </a:ext>
            </a:extLst>
          </p:cNvPr>
          <p:cNvGrpSpPr/>
          <p:nvPr/>
        </p:nvGrpSpPr>
        <p:grpSpPr>
          <a:xfrm>
            <a:off x="0" y="3829878"/>
            <a:ext cx="12192000" cy="1630018"/>
            <a:chOff x="0" y="3829878"/>
            <a:chExt cx="12192000" cy="1630018"/>
          </a:xfrm>
        </p:grpSpPr>
        <p:sp>
          <p:nvSpPr>
            <p:cNvPr id="3" name="Rectangle 2">
              <a:extLst>
                <a:ext uri="{FF2B5EF4-FFF2-40B4-BE49-F238E27FC236}">
                  <a16:creationId xmlns:a16="http://schemas.microsoft.com/office/drawing/2014/main" id="{EF14578E-EC0B-B4BB-E3AC-9BE69AC5AC83}"/>
                </a:ext>
              </a:extLst>
            </p:cNvPr>
            <p:cNvSpPr/>
            <p:nvPr/>
          </p:nvSpPr>
          <p:spPr>
            <a:xfrm>
              <a:off x="0" y="3829878"/>
              <a:ext cx="12192000" cy="1630018"/>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s for the University of New Hampshire Institute on Disability and the Center for Nutrition and Health Impact">
              <a:extLst>
                <a:ext uri="{FF2B5EF4-FFF2-40B4-BE49-F238E27FC236}">
                  <a16:creationId xmlns:a16="http://schemas.microsoft.com/office/drawing/2014/main" id="{D81EF06A-C383-C98E-9F66-2CA2E46B8193}"/>
                </a:ext>
              </a:extLst>
            </p:cNvPr>
            <p:cNvPicPr>
              <a:picLocks noChangeAspect="1"/>
            </p:cNvPicPr>
            <p:nvPr/>
          </p:nvPicPr>
          <p:blipFill>
            <a:blip r:embed="rId3">
              <a:extLst>
                <a:ext uri="{28A0092B-C50C-407E-A947-70E740481C1C}">
                  <a14:useLocalDpi xmlns:a14="http://schemas.microsoft.com/office/drawing/2010/main" val="0"/>
                </a:ext>
              </a:extLst>
            </a:blip>
            <a:srcRect t="6723" b="8321"/>
            <a:stretch/>
          </p:blipFill>
          <p:spPr>
            <a:xfrm>
              <a:off x="2507076" y="4014059"/>
              <a:ext cx="7177849" cy="1261656"/>
            </a:xfrm>
            <a:prstGeom prst="rect">
              <a:avLst/>
            </a:prstGeom>
            <a:solidFill>
              <a:schemeClr val="tx1"/>
            </a:solidFill>
          </p:spPr>
        </p:pic>
      </p:grpSp>
      <p:sp>
        <p:nvSpPr>
          <p:cNvPr id="12" name="Subtitle 2">
            <a:extLst>
              <a:ext uri="{FF2B5EF4-FFF2-40B4-BE49-F238E27FC236}">
                <a16:creationId xmlns:a16="http://schemas.microsoft.com/office/drawing/2014/main" id="{B3AE9939-5F52-BC98-0BD0-143526C3F56C}"/>
              </a:ext>
            </a:extLst>
          </p:cNvPr>
          <p:cNvSpPr txBox="1">
            <a:spLocks/>
          </p:cNvSpPr>
          <p:nvPr/>
        </p:nvSpPr>
        <p:spPr>
          <a:xfrm>
            <a:off x="816455" y="5767246"/>
            <a:ext cx="10559081" cy="974224"/>
          </a:xfrm>
          <a:prstGeom prst="rect">
            <a:avLst/>
          </a:prstGeom>
        </p:spPr>
        <p:txBody>
          <a:bodyPr vert="horz" lIns="91440" tIns="45720" rIns="91440" bIns="45720" rtlCol="0">
            <a:normAutofit/>
          </a:bodyPr>
          <a:lstStyle>
            <a:lvl1pPr marL="0" indent="0" algn="l" defTabSz="914400" rtl="0" eaLnBrk="1" latinLnBrk="0" hangingPunct="1">
              <a:lnSpc>
                <a:spcPct val="93000"/>
              </a:lnSpc>
              <a:spcBef>
                <a:spcPts val="1000"/>
              </a:spcBef>
              <a:spcAft>
                <a:spcPts val="1200"/>
              </a:spcAft>
              <a:buFont typeface="Arial" panose="020B0604020202020204" pitchFamily="34" charset="0"/>
              <a:buNone/>
              <a:defRPr sz="2400" b="0" i="0" kern="1200">
                <a:solidFill>
                  <a:schemeClr val="tx1"/>
                </a:solidFill>
                <a:latin typeface="Poppins" pitchFamily="2" charset="77"/>
                <a:ea typeface="+mn-ea"/>
                <a:cs typeface="Poppins" pitchFamily="2" charset="77"/>
              </a:defRPr>
            </a:lvl1pPr>
            <a:lvl2pPr marL="457200" indent="0" algn="ctr" defTabSz="914400" rtl="0" eaLnBrk="1" latinLnBrk="0" hangingPunct="1">
              <a:lnSpc>
                <a:spcPct val="100000"/>
              </a:lnSpc>
              <a:spcBef>
                <a:spcPts val="500"/>
              </a:spcBef>
              <a:buFont typeface="Arial" panose="020B0604020202020204" pitchFamily="34" charset="0"/>
              <a:buNone/>
              <a:defRPr sz="2000" b="1" i="0" kern="1200">
                <a:solidFill>
                  <a:schemeClr val="tx1"/>
                </a:solidFill>
                <a:latin typeface="Poppins SemiBold" pitchFamily="2" charset="77"/>
                <a:ea typeface="+mn-ea"/>
                <a:cs typeface="Poppins SemiBold" pitchFamily="2" charset="77"/>
              </a:defRPr>
            </a:lvl2pPr>
            <a:lvl3pPr marL="914400" indent="0" algn="ctr"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Poppins" pitchFamily="2" charset="77"/>
                <a:ea typeface="+mn-ea"/>
                <a:cs typeface="Poppins" pitchFamily="2" charset="77"/>
              </a:defRPr>
            </a:lvl3pPr>
            <a:lvl4pPr marL="1371600" indent="0" algn="ctr" defTabSz="914400" rtl="0" eaLnBrk="1" latinLnBrk="0" hangingPunct="1">
              <a:lnSpc>
                <a:spcPct val="100000"/>
              </a:lnSpc>
              <a:spcBef>
                <a:spcPts val="500"/>
              </a:spcBef>
              <a:buFont typeface="Arial" panose="020B0604020202020204" pitchFamily="34" charset="0"/>
              <a:buNone/>
              <a:defRPr sz="1600" b="0" i="0" kern="1200">
                <a:solidFill>
                  <a:schemeClr val="tx1"/>
                </a:solidFill>
                <a:latin typeface="Poppins" pitchFamily="2" charset="77"/>
                <a:ea typeface="+mn-ea"/>
                <a:cs typeface="Poppins" pitchFamily="2" charset="77"/>
              </a:defRPr>
            </a:lvl4pPr>
            <a:lvl5pPr marL="1828800" indent="0" algn="ctr" defTabSz="914400" rtl="0" eaLnBrk="1" latinLnBrk="0" hangingPunct="1">
              <a:lnSpc>
                <a:spcPct val="100000"/>
              </a:lnSpc>
              <a:spcBef>
                <a:spcPts val="500"/>
              </a:spcBef>
              <a:buFont typeface="Arial" panose="020B0604020202020204" pitchFamily="34" charset="0"/>
              <a:buNone/>
              <a:defRPr sz="1600" b="0" i="0" kern="1200">
                <a:solidFill>
                  <a:schemeClr val="tx1"/>
                </a:solidFill>
                <a:latin typeface="Poppins" pitchFamily="2" charset="77"/>
                <a:ea typeface="+mn-ea"/>
                <a:cs typeface="Poppins" pitchFamily="2" charset="77"/>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3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Poppins" pitchFamily="2" charset="77"/>
                <a:ea typeface="+mn-ea"/>
                <a:cs typeface="Poppins" pitchFamily="2" charset="77"/>
              </a:rPr>
              <a:t>Acknowledgements: This work is supported by the Agriculture and Food Research Initiative Foundational and Applied Science Program, project award no. 2024-69015-42299, from the U.S. Department of Agriculture’s National Institute of Food and Agriculture. </a:t>
            </a:r>
          </a:p>
        </p:txBody>
      </p:sp>
      <p:sp>
        <p:nvSpPr>
          <p:cNvPr id="7" name="Slide Number Placeholder 6">
            <a:extLst>
              <a:ext uri="{FF2B5EF4-FFF2-40B4-BE49-F238E27FC236}">
                <a16:creationId xmlns:a16="http://schemas.microsoft.com/office/drawing/2014/main" id="{3EF1952A-0C2C-BB8A-FC08-53D7F3DD2E5B}"/>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CED9B7A-3DFC-8741-8D8F-70B9544F4566}" type="slidenum">
              <a:rPr kumimoji="0" lang="en-US" sz="1200" b="0" i="0" u="none" strike="noStrike" kern="1200" cap="none" spc="0" normalizeH="0" baseline="0" noProof="0" smtClean="0">
                <a:ln>
                  <a:noFill/>
                </a:ln>
                <a:solidFill>
                  <a:srgbClr val="FFFFFF"/>
                </a:solidFill>
                <a:effectLst/>
                <a:uLnTx/>
                <a:uFillTx/>
                <a:latin typeface="Poppins Medium" pitchFamily="2" charset="77"/>
                <a:ea typeface="+mn-ea"/>
                <a:cs typeface="Poppins Medium" pitchFamily="2" charset="77"/>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FFFFFF"/>
              </a:solidFill>
              <a:effectLst/>
              <a:uLnTx/>
              <a:uFillTx/>
              <a:latin typeface="Poppins Medium" pitchFamily="2" charset="77"/>
              <a:ea typeface="+mn-ea"/>
              <a:cs typeface="Poppins Medium" pitchFamily="2" charset="77"/>
            </a:endParaRPr>
          </a:p>
        </p:txBody>
      </p:sp>
    </p:spTree>
    <p:extLst>
      <p:ext uri="{BB962C8B-B14F-4D97-AF65-F5344CB8AC3E}">
        <p14:creationId xmlns:p14="http://schemas.microsoft.com/office/powerpoint/2010/main" val="2432239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B810E6EF-D226-1E98-5B77-9473E7BCE0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350335-B854-CAA6-3F5C-B7E110C64CC2}"/>
              </a:ext>
            </a:extLst>
          </p:cNvPr>
          <p:cNvSpPr>
            <a:spLocks noGrp="1"/>
          </p:cNvSpPr>
          <p:nvPr>
            <p:ph type="title"/>
          </p:nvPr>
        </p:nvSpPr>
        <p:spPr>
          <a:xfrm>
            <a:off x="712470" y="326389"/>
            <a:ext cx="10515600" cy="709295"/>
          </a:xfrm>
        </p:spPr>
        <p:txBody>
          <a:bodyPr/>
          <a:lstStyle/>
          <a:p>
            <a:pPr algn="l"/>
            <a:r>
              <a:rPr lang="en-US" dirty="0"/>
              <a:t>Our Study Activities and Timeline (1)</a:t>
            </a:r>
          </a:p>
        </p:txBody>
      </p:sp>
      <p:sp>
        <p:nvSpPr>
          <p:cNvPr id="6" name="Slide Number Placeholder 5">
            <a:extLst>
              <a:ext uri="{FF2B5EF4-FFF2-40B4-BE49-F238E27FC236}">
                <a16:creationId xmlns:a16="http://schemas.microsoft.com/office/drawing/2014/main" id="{BDC26D65-8E6B-455A-7E4F-ED20F550B7D6}"/>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CED9B7A-3DFC-8741-8D8F-70B9544F4566}" type="slidenum">
              <a:rPr kumimoji="0" lang="en-US" sz="1200" b="0" i="0" u="none" strike="noStrike" kern="1200" cap="none" spc="0" normalizeH="0" baseline="0" noProof="0" smtClean="0">
                <a:ln>
                  <a:noFill/>
                </a:ln>
                <a:solidFill>
                  <a:srgbClr val="FFFFFF"/>
                </a:solidFill>
                <a:effectLst/>
                <a:uLnTx/>
                <a:uFillTx/>
                <a:latin typeface="Poppins Medium" pitchFamily="2" charset="77"/>
                <a:ea typeface="+mn-ea"/>
                <a:cs typeface="Poppins Medium" pitchFamily="2" charset="77"/>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FFFFFF"/>
              </a:solidFill>
              <a:effectLst/>
              <a:uLnTx/>
              <a:uFillTx/>
              <a:latin typeface="Poppins Medium" pitchFamily="2" charset="77"/>
              <a:ea typeface="+mn-ea"/>
              <a:cs typeface="Poppins Medium" pitchFamily="2" charset="77"/>
            </a:endParaRPr>
          </a:p>
        </p:txBody>
      </p:sp>
      <p:pic>
        <p:nvPicPr>
          <p:cNvPr id="14" name="Picture 13" descr="This box shows the months and years from the study start to end (July 2024 - June 2026).">
            <a:extLst>
              <a:ext uri="{FF2B5EF4-FFF2-40B4-BE49-F238E27FC236}">
                <a16:creationId xmlns:a16="http://schemas.microsoft.com/office/drawing/2014/main" id="{0BAFFF5B-7B69-34BB-4900-A13513177BAD}"/>
              </a:ext>
            </a:extLst>
          </p:cNvPr>
          <p:cNvPicPr>
            <a:picLocks noChangeAspect="1"/>
          </p:cNvPicPr>
          <p:nvPr/>
        </p:nvPicPr>
        <p:blipFill>
          <a:blip r:embed="rId3"/>
          <a:srcRect t="1" r="6019" b="-23046"/>
          <a:stretch/>
        </p:blipFill>
        <p:spPr>
          <a:xfrm>
            <a:off x="612776" y="1268303"/>
            <a:ext cx="11449080" cy="577617"/>
          </a:xfrm>
          <a:prstGeom prst="rect">
            <a:avLst/>
          </a:prstGeom>
        </p:spPr>
      </p:pic>
      <p:grpSp>
        <p:nvGrpSpPr>
          <p:cNvPr id="12" name="Group 11" descr="A Gantt chart that shows six different segments from January 2024 to June 2026">
            <a:extLst>
              <a:ext uri="{FF2B5EF4-FFF2-40B4-BE49-F238E27FC236}">
                <a16:creationId xmlns:a16="http://schemas.microsoft.com/office/drawing/2014/main" id="{4E65ADD8-2BE8-C0DE-77CB-FC4B5E44DAA8}"/>
              </a:ext>
            </a:extLst>
          </p:cNvPr>
          <p:cNvGrpSpPr/>
          <p:nvPr/>
        </p:nvGrpSpPr>
        <p:grpSpPr>
          <a:xfrm>
            <a:off x="1473200" y="1919789"/>
            <a:ext cx="10588656" cy="2607804"/>
            <a:chOff x="1473200" y="1919789"/>
            <a:chExt cx="10588656" cy="2607804"/>
          </a:xfrm>
        </p:grpSpPr>
        <p:sp>
          <p:nvSpPr>
            <p:cNvPr id="16" name="Arrow: Pentagon 15">
              <a:extLst>
                <a:ext uri="{FF2B5EF4-FFF2-40B4-BE49-F238E27FC236}">
                  <a16:creationId xmlns:a16="http://schemas.microsoft.com/office/drawing/2014/main" id="{83669232-9691-7E5A-3E50-1B15489F0669}"/>
                </a:ext>
                <a:ext uri="{C183D7F6-B498-43B3-948B-1728B52AA6E4}">
                  <adec:decorative xmlns:adec="http://schemas.microsoft.com/office/drawing/2017/decorative" val="1"/>
                </a:ext>
              </a:extLst>
            </p:cNvPr>
            <p:cNvSpPr/>
            <p:nvPr/>
          </p:nvSpPr>
          <p:spPr>
            <a:xfrm>
              <a:off x="2171700" y="2380564"/>
              <a:ext cx="825500" cy="317500"/>
            </a:xfrm>
            <a:prstGeom prst="homePlat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Arrow: Pentagon 16">
              <a:extLst>
                <a:ext uri="{FF2B5EF4-FFF2-40B4-BE49-F238E27FC236}">
                  <a16:creationId xmlns:a16="http://schemas.microsoft.com/office/drawing/2014/main" id="{20ABC5F2-CE5A-FB8E-78CD-9E38BA71A1B6}"/>
                </a:ext>
                <a:ext uri="{C183D7F6-B498-43B3-948B-1728B52AA6E4}">
                  <adec:decorative xmlns:adec="http://schemas.microsoft.com/office/drawing/2017/decorative" val="1"/>
                </a:ext>
              </a:extLst>
            </p:cNvPr>
            <p:cNvSpPr/>
            <p:nvPr/>
          </p:nvSpPr>
          <p:spPr>
            <a:xfrm>
              <a:off x="2844800" y="2808265"/>
              <a:ext cx="2463800" cy="317500"/>
            </a:xfrm>
            <a:prstGeom prst="homePlat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Arrow: Pentagon 17">
              <a:extLst>
                <a:ext uri="{FF2B5EF4-FFF2-40B4-BE49-F238E27FC236}">
                  <a16:creationId xmlns:a16="http://schemas.microsoft.com/office/drawing/2014/main" id="{D3FD12D2-9B5D-5FF7-C502-818875401CFF}"/>
                </a:ext>
                <a:ext uri="{C183D7F6-B498-43B3-948B-1728B52AA6E4}">
                  <adec:decorative xmlns:adec="http://schemas.microsoft.com/office/drawing/2017/decorative" val="1"/>
                </a:ext>
              </a:extLst>
            </p:cNvPr>
            <p:cNvSpPr/>
            <p:nvPr/>
          </p:nvSpPr>
          <p:spPr>
            <a:xfrm>
              <a:off x="4864100" y="3249677"/>
              <a:ext cx="1663700" cy="317500"/>
            </a:xfrm>
            <a:prstGeom prst="homePlat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A1FE66ED-F47F-D38C-A475-A02D5F8A8F10}"/>
                </a:ext>
                <a:ext uri="{C183D7F6-B498-43B3-948B-1728B52AA6E4}">
                  <adec:decorative xmlns:adec="http://schemas.microsoft.com/office/drawing/2017/decorative" val="1"/>
                </a:ext>
              </a:extLst>
            </p:cNvPr>
            <p:cNvSpPr/>
            <p:nvPr/>
          </p:nvSpPr>
          <p:spPr>
            <a:xfrm>
              <a:off x="1473200" y="1919789"/>
              <a:ext cx="825500" cy="317500"/>
            </a:xfrm>
            <a:prstGeom prst="homePlat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B8D9E3A-7730-6642-8045-D7129AE8DEAF}"/>
                </a:ext>
                <a:ext uri="{C183D7F6-B498-43B3-948B-1728B52AA6E4}">
                  <adec:decorative xmlns:adec="http://schemas.microsoft.com/office/drawing/2017/decorative" val="1"/>
                </a:ext>
              </a:extLst>
            </p:cNvPr>
            <p:cNvSpPr/>
            <p:nvPr/>
          </p:nvSpPr>
          <p:spPr>
            <a:xfrm>
              <a:off x="6337316" y="3745988"/>
              <a:ext cx="4076684" cy="317500"/>
            </a:xfrm>
            <a:prstGeom prst="homePlate">
              <a:avLst/>
            </a:prstGeom>
            <a:solidFill>
              <a:schemeClr val="accent1">
                <a:lumMod val="75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Arrow: Pentagon 19">
              <a:extLst>
                <a:ext uri="{FF2B5EF4-FFF2-40B4-BE49-F238E27FC236}">
                  <a16:creationId xmlns:a16="http://schemas.microsoft.com/office/drawing/2014/main" id="{D2BD40D4-603B-78E1-0830-7D4F3756B13D}"/>
                </a:ext>
                <a:ext uri="{C183D7F6-B498-43B3-948B-1728B52AA6E4}">
                  <adec:decorative xmlns:adec="http://schemas.microsoft.com/office/drawing/2017/decorative" val="1"/>
                </a:ext>
              </a:extLst>
            </p:cNvPr>
            <p:cNvSpPr/>
            <p:nvPr/>
          </p:nvSpPr>
          <p:spPr>
            <a:xfrm>
              <a:off x="10241280" y="4210093"/>
              <a:ext cx="1820576" cy="317500"/>
            </a:xfrm>
            <a:prstGeom prst="homePlate">
              <a:avLst/>
            </a:prstGeom>
            <a:solidFill>
              <a:schemeClr val="accent5">
                <a:lumMod val="75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3" name="Group 2" descr="This box includes a QR code that links to our recruitment website: &#10;https://iod.unh.edu/food-nutrition-security-among-people-disabilities/inclusive-food-security-people-idd-ifidd/inclusive-food-security-study">
            <a:extLst>
              <a:ext uri="{FF2B5EF4-FFF2-40B4-BE49-F238E27FC236}">
                <a16:creationId xmlns:a16="http://schemas.microsoft.com/office/drawing/2014/main" id="{C8378BD1-42EC-C408-6D6E-3AB71C269C24}"/>
              </a:ext>
            </a:extLst>
          </p:cNvPr>
          <p:cNvGrpSpPr/>
          <p:nvPr/>
        </p:nvGrpSpPr>
        <p:grpSpPr>
          <a:xfrm>
            <a:off x="6930088" y="5484002"/>
            <a:ext cx="5131768" cy="1280160"/>
            <a:chOff x="6879288" y="5320396"/>
            <a:chExt cx="5131768" cy="1280160"/>
          </a:xfrm>
        </p:grpSpPr>
        <p:pic>
          <p:nvPicPr>
            <p:cNvPr id="7" name="Picture 6" descr="A qr code on a white background&#10;&#10;Description automatically generated">
              <a:extLst>
                <a:ext uri="{FF2B5EF4-FFF2-40B4-BE49-F238E27FC236}">
                  <a16:creationId xmlns:a16="http://schemas.microsoft.com/office/drawing/2014/main" id="{3E6326A8-7A41-5A4F-CCBA-84F9616DF4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0896" y="5320396"/>
              <a:ext cx="1280160" cy="1280160"/>
            </a:xfrm>
            <a:prstGeom prst="rect">
              <a:avLst/>
            </a:prstGeom>
            <a:ln w="38100">
              <a:solidFill>
                <a:schemeClr val="tx1"/>
              </a:solidFill>
            </a:ln>
          </p:spPr>
        </p:pic>
        <p:sp>
          <p:nvSpPr>
            <p:cNvPr id="10" name="TextBox 9">
              <a:extLst>
                <a:ext uri="{FF2B5EF4-FFF2-40B4-BE49-F238E27FC236}">
                  <a16:creationId xmlns:a16="http://schemas.microsoft.com/office/drawing/2014/main" id="{2EDAE94A-B0CE-C37D-63CB-22E9659C258B}"/>
                </a:ext>
              </a:extLst>
            </p:cNvPr>
            <p:cNvSpPr txBox="1"/>
            <p:nvPr/>
          </p:nvSpPr>
          <p:spPr>
            <a:xfrm>
              <a:off x="6879288" y="5544977"/>
              <a:ext cx="3362960" cy="83099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600" dirty="0">
                  <a:latin typeface="Poppins" panose="00000500000000000000" pitchFamily="2" charset="0"/>
                  <a:cs typeface="Poppins" panose="00000500000000000000" pitchFamily="2" charset="0"/>
                </a:rPr>
                <a:t>We are recruiting interviewees!</a:t>
              </a:r>
            </a:p>
            <a:p>
              <a:pPr marL="0" marR="0" lvl="0" indent="0" defTabSz="914400" rtl="0" eaLnBrk="1" fontAlgn="auto" latinLnBrk="0" hangingPunct="1">
                <a:lnSpc>
                  <a:spcPct val="100000"/>
                </a:lnSpc>
                <a:spcBef>
                  <a:spcPts val="0"/>
                </a:spcBef>
                <a:spcAft>
                  <a:spcPts val="0"/>
                </a:spcAft>
                <a:buClrTx/>
                <a:buSzTx/>
                <a:buFontTx/>
                <a:buNone/>
                <a:tabLst/>
                <a:defRPr/>
              </a:pPr>
              <a:r>
                <a:rPr lang="en-US" sz="1600" dirty="0">
                  <a:latin typeface="Poppins" panose="00000500000000000000" pitchFamily="2" charset="0"/>
                  <a:cs typeface="Poppins" panose="00000500000000000000" pitchFamily="2" charset="0"/>
                  <a:hlinkClick r:id="rId5" tooltip="Inclusive Food Security Study interest form"/>
                </a:rPr>
                <a:t>Follow this link to the enrollment form. </a:t>
              </a:r>
              <a:endParaRPr kumimoji="0" lang="en-US" sz="1600" b="0" i="0" u="none" strike="noStrike" kern="1200" cap="none" spc="0" normalizeH="0" baseline="0" noProof="0" dirty="0">
                <a:ln>
                  <a:noFill/>
                </a:ln>
                <a:solidFill>
                  <a:srgbClr val="004655"/>
                </a:solidFill>
                <a:effectLst/>
                <a:uLnTx/>
                <a:uFillTx/>
                <a:latin typeface="Franklin Gothic Book" panose="020B0503020102020204"/>
                <a:ea typeface="+mn-ea"/>
                <a:cs typeface="+mn-cs"/>
              </a:endParaRPr>
            </a:p>
          </p:txBody>
        </p:sp>
        <p:pic>
          <p:nvPicPr>
            <p:cNvPr id="11" name="Graphic 10" descr="Chevron arrows with solid fill">
              <a:extLst>
                <a:ext uri="{FF2B5EF4-FFF2-40B4-BE49-F238E27FC236}">
                  <a16:creationId xmlns:a16="http://schemas.microsoft.com/office/drawing/2014/main" id="{77F6235E-3E61-A806-3486-EEEBBC73829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90480" y="5777596"/>
              <a:ext cx="365760" cy="365760"/>
            </a:xfrm>
            <a:prstGeom prst="rect">
              <a:avLst/>
            </a:prstGeom>
          </p:spPr>
        </p:pic>
      </p:grpSp>
    </p:spTree>
    <p:extLst>
      <p:ext uri="{BB962C8B-B14F-4D97-AF65-F5344CB8AC3E}">
        <p14:creationId xmlns:p14="http://schemas.microsoft.com/office/powerpoint/2010/main" val="3955599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B92DD9E9-F30E-E8B9-F12F-497701E352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670E6D-7066-F9FC-05B7-6CB6ADFBBC2E}"/>
              </a:ext>
            </a:extLst>
          </p:cNvPr>
          <p:cNvSpPr>
            <a:spLocks noGrp="1"/>
          </p:cNvSpPr>
          <p:nvPr>
            <p:ph type="title"/>
          </p:nvPr>
        </p:nvSpPr>
        <p:spPr>
          <a:xfrm>
            <a:off x="712470" y="326389"/>
            <a:ext cx="10515600" cy="709295"/>
          </a:xfrm>
        </p:spPr>
        <p:txBody>
          <a:bodyPr>
            <a:normAutofit fontScale="90000"/>
          </a:bodyPr>
          <a:lstStyle/>
          <a:p>
            <a:pPr algn="l"/>
            <a:r>
              <a:rPr lang="en-US" dirty="0"/>
              <a:t>Our Study Activities and Timeline (2)</a:t>
            </a:r>
          </a:p>
        </p:txBody>
      </p:sp>
      <p:sp>
        <p:nvSpPr>
          <p:cNvPr id="3" name="Subtitle 2">
            <a:extLst>
              <a:ext uri="{FF2B5EF4-FFF2-40B4-BE49-F238E27FC236}">
                <a16:creationId xmlns:a16="http://schemas.microsoft.com/office/drawing/2014/main" id="{1F365C06-0C64-F85B-E286-27CAB1145001}"/>
              </a:ext>
            </a:extLst>
          </p:cNvPr>
          <p:cNvSpPr>
            <a:spLocks noGrp="1"/>
          </p:cNvSpPr>
          <p:nvPr>
            <p:ph idx="1"/>
          </p:nvPr>
        </p:nvSpPr>
        <p:spPr>
          <a:xfrm>
            <a:off x="678816" y="3745988"/>
            <a:ext cx="5344508" cy="2672006"/>
          </a:xfrm>
        </p:spPr>
        <p:txBody>
          <a:bodyPr>
            <a:normAutofit lnSpcReduction="10000"/>
          </a:bodyPr>
          <a:lstStyle/>
          <a:p>
            <a:pPr>
              <a:lnSpc>
                <a:spcPct val="120000"/>
              </a:lnSpc>
              <a:spcBef>
                <a:spcPts val="600"/>
              </a:spcBef>
              <a:spcAft>
                <a:spcPts val="600"/>
              </a:spcAft>
            </a:pPr>
            <a:r>
              <a:rPr lang="en-US" dirty="0"/>
              <a:t>Assembling advisory group</a:t>
            </a:r>
          </a:p>
          <a:p>
            <a:pPr>
              <a:lnSpc>
                <a:spcPct val="120000"/>
              </a:lnSpc>
              <a:spcBef>
                <a:spcPts val="600"/>
              </a:spcBef>
              <a:spcAft>
                <a:spcPts val="600"/>
              </a:spcAft>
            </a:pPr>
            <a:r>
              <a:rPr lang="en-US" dirty="0"/>
              <a:t>Drafting interview guides</a:t>
            </a:r>
          </a:p>
          <a:p>
            <a:pPr>
              <a:lnSpc>
                <a:spcPct val="120000"/>
              </a:lnSpc>
              <a:spcBef>
                <a:spcPts val="600"/>
              </a:spcBef>
              <a:spcAft>
                <a:spcPts val="600"/>
              </a:spcAft>
            </a:pPr>
            <a:r>
              <a:rPr lang="en-US" dirty="0"/>
              <a:t>Meeting with advisory group to finalize guides</a:t>
            </a:r>
          </a:p>
          <a:p>
            <a:pPr>
              <a:lnSpc>
                <a:spcPct val="120000"/>
              </a:lnSpc>
              <a:spcBef>
                <a:spcPts val="600"/>
              </a:spcBef>
              <a:spcAft>
                <a:spcPts val="600"/>
              </a:spcAft>
            </a:pPr>
            <a:r>
              <a:rPr lang="en-US" dirty="0"/>
              <a:t>Getting IRB approvals</a:t>
            </a:r>
          </a:p>
        </p:txBody>
      </p:sp>
      <p:sp>
        <p:nvSpPr>
          <p:cNvPr id="6" name="Slide Number Placeholder 5">
            <a:extLst>
              <a:ext uri="{FF2B5EF4-FFF2-40B4-BE49-F238E27FC236}">
                <a16:creationId xmlns:a16="http://schemas.microsoft.com/office/drawing/2014/main" id="{6A229BDC-50BE-E94B-2378-13D6B5555B08}"/>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CED9B7A-3DFC-8741-8D8F-70B9544F4566}" type="slidenum">
              <a:rPr kumimoji="0" lang="en-US" sz="1200" b="0" i="0" u="none" strike="noStrike" kern="1200" cap="none" spc="0" normalizeH="0" baseline="0" noProof="0" smtClean="0">
                <a:ln>
                  <a:noFill/>
                </a:ln>
                <a:solidFill>
                  <a:srgbClr val="FFFFFF"/>
                </a:solidFill>
                <a:effectLst/>
                <a:uLnTx/>
                <a:uFillTx/>
                <a:latin typeface="Poppins Medium" pitchFamily="2" charset="77"/>
                <a:ea typeface="+mn-ea"/>
                <a:cs typeface="Poppins Medium" pitchFamily="2" charset="77"/>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FFFFFF"/>
              </a:solidFill>
              <a:effectLst/>
              <a:uLnTx/>
              <a:uFillTx/>
              <a:latin typeface="Poppins Medium" pitchFamily="2" charset="77"/>
              <a:ea typeface="+mn-ea"/>
              <a:cs typeface="Poppins Medium" pitchFamily="2" charset="77"/>
            </a:endParaRPr>
          </a:p>
        </p:txBody>
      </p:sp>
      <p:pic>
        <p:nvPicPr>
          <p:cNvPr id="14" name="Picture 13" descr="This box shows the months and years from the study start to end (July 2024 - June 2026). In the Gantt chart below, the first two segments that ranger from January to November 2024 are highlighted.">
            <a:extLst>
              <a:ext uri="{FF2B5EF4-FFF2-40B4-BE49-F238E27FC236}">
                <a16:creationId xmlns:a16="http://schemas.microsoft.com/office/drawing/2014/main" id="{24C7CE7E-7CAC-2A70-6919-8012E8C328E7}"/>
              </a:ext>
            </a:extLst>
          </p:cNvPr>
          <p:cNvPicPr>
            <a:picLocks noChangeAspect="1"/>
          </p:cNvPicPr>
          <p:nvPr/>
        </p:nvPicPr>
        <p:blipFill>
          <a:blip r:embed="rId3"/>
          <a:srcRect t="1" r="6019" b="-23046"/>
          <a:stretch/>
        </p:blipFill>
        <p:spPr>
          <a:xfrm>
            <a:off x="612776" y="1268303"/>
            <a:ext cx="11449080" cy="577617"/>
          </a:xfrm>
          <a:prstGeom prst="rect">
            <a:avLst/>
          </a:prstGeom>
        </p:spPr>
      </p:pic>
      <p:sp>
        <p:nvSpPr>
          <p:cNvPr id="15" name="Arrow: Pentagon 14">
            <a:extLst>
              <a:ext uri="{FF2B5EF4-FFF2-40B4-BE49-F238E27FC236}">
                <a16:creationId xmlns:a16="http://schemas.microsoft.com/office/drawing/2014/main" id="{A1A2FFA2-F389-496B-D003-7AD29A806575}"/>
              </a:ext>
              <a:ext uri="{C183D7F6-B498-43B3-948B-1728B52AA6E4}">
                <adec:decorative xmlns:adec="http://schemas.microsoft.com/office/drawing/2017/decorative" val="1"/>
              </a:ext>
            </a:extLst>
          </p:cNvPr>
          <p:cNvSpPr/>
          <p:nvPr/>
        </p:nvSpPr>
        <p:spPr>
          <a:xfrm>
            <a:off x="1473200" y="1919789"/>
            <a:ext cx="825500" cy="317500"/>
          </a:xfrm>
          <a:prstGeom prst="homePlat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85B6934C-87DC-E010-2BE7-EC3329CCE845}"/>
              </a:ext>
              <a:ext uri="{C183D7F6-B498-43B3-948B-1728B52AA6E4}">
                <adec:decorative xmlns:adec="http://schemas.microsoft.com/office/drawing/2017/decorative" val="1"/>
              </a:ext>
            </a:extLst>
          </p:cNvPr>
          <p:cNvSpPr/>
          <p:nvPr/>
        </p:nvSpPr>
        <p:spPr>
          <a:xfrm>
            <a:off x="2171700" y="2380564"/>
            <a:ext cx="825500" cy="317500"/>
          </a:xfrm>
          <a:prstGeom prst="homePlat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Arrow: Pentagon 16">
            <a:extLst>
              <a:ext uri="{FF2B5EF4-FFF2-40B4-BE49-F238E27FC236}">
                <a16:creationId xmlns:a16="http://schemas.microsoft.com/office/drawing/2014/main" id="{C00FA247-7297-E51F-9843-7429A72DC4FD}"/>
              </a:ext>
              <a:ext uri="{C183D7F6-B498-43B3-948B-1728B52AA6E4}">
                <adec:decorative xmlns:adec="http://schemas.microsoft.com/office/drawing/2017/decorative" val="1"/>
              </a:ext>
            </a:extLst>
          </p:cNvPr>
          <p:cNvSpPr/>
          <p:nvPr/>
        </p:nvSpPr>
        <p:spPr>
          <a:xfrm>
            <a:off x="2844800" y="2808265"/>
            <a:ext cx="2463800" cy="317500"/>
          </a:xfrm>
          <a:prstGeom prst="homePlate">
            <a:avLst/>
          </a:prstGeom>
          <a:solidFill>
            <a:schemeClr val="bg1">
              <a:lumMod val="95000"/>
            </a:schemeClr>
          </a:solidFill>
          <a:ln>
            <a:solidFill>
              <a:schemeClr val="bg1">
                <a:lumMod val="8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Arrow: Pentagon 17">
            <a:extLst>
              <a:ext uri="{FF2B5EF4-FFF2-40B4-BE49-F238E27FC236}">
                <a16:creationId xmlns:a16="http://schemas.microsoft.com/office/drawing/2014/main" id="{BD04094B-F3DA-0C90-2B6C-EC60E2D1C8A1}"/>
              </a:ext>
              <a:ext uri="{C183D7F6-B498-43B3-948B-1728B52AA6E4}">
                <adec:decorative xmlns:adec="http://schemas.microsoft.com/office/drawing/2017/decorative" val="1"/>
              </a:ext>
            </a:extLst>
          </p:cNvPr>
          <p:cNvSpPr/>
          <p:nvPr/>
        </p:nvSpPr>
        <p:spPr>
          <a:xfrm>
            <a:off x="4864100" y="3249677"/>
            <a:ext cx="1663700" cy="317500"/>
          </a:xfrm>
          <a:prstGeom prst="homePlate">
            <a:avLst/>
          </a:prstGeom>
          <a:solidFill>
            <a:schemeClr val="bg1">
              <a:lumMod val="95000"/>
            </a:schemeClr>
          </a:solidFill>
          <a:ln>
            <a:solidFill>
              <a:schemeClr val="bg1">
                <a:lumMod val="8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B57C110C-3387-783D-1571-E45BBB9B33B9}"/>
              </a:ext>
              <a:ext uri="{C183D7F6-B498-43B3-948B-1728B52AA6E4}">
                <adec:decorative xmlns:adec="http://schemas.microsoft.com/office/drawing/2017/decorative" val="1"/>
              </a:ext>
            </a:extLst>
          </p:cNvPr>
          <p:cNvSpPr/>
          <p:nvPr/>
        </p:nvSpPr>
        <p:spPr>
          <a:xfrm>
            <a:off x="6337316" y="3745988"/>
            <a:ext cx="4076684" cy="317500"/>
          </a:xfrm>
          <a:prstGeom prst="homePlate">
            <a:avLst/>
          </a:prstGeom>
          <a:solidFill>
            <a:schemeClr val="bg1">
              <a:lumMod val="95000"/>
            </a:schemeClr>
          </a:solidFill>
          <a:ln>
            <a:solidFill>
              <a:schemeClr val="bg1">
                <a:lumMod val="8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Arrow: Pentagon 19">
            <a:extLst>
              <a:ext uri="{FF2B5EF4-FFF2-40B4-BE49-F238E27FC236}">
                <a16:creationId xmlns:a16="http://schemas.microsoft.com/office/drawing/2014/main" id="{296B2234-AEC4-042A-831B-B8A73CA5636A}"/>
              </a:ext>
              <a:ext uri="{C183D7F6-B498-43B3-948B-1728B52AA6E4}">
                <adec:decorative xmlns:adec="http://schemas.microsoft.com/office/drawing/2017/decorative" val="1"/>
              </a:ext>
            </a:extLst>
          </p:cNvPr>
          <p:cNvSpPr/>
          <p:nvPr/>
        </p:nvSpPr>
        <p:spPr>
          <a:xfrm>
            <a:off x="10241280" y="4210093"/>
            <a:ext cx="1820576" cy="317500"/>
          </a:xfrm>
          <a:prstGeom prst="homePlate">
            <a:avLst/>
          </a:prstGeom>
          <a:solidFill>
            <a:schemeClr val="bg1">
              <a:lumMod val="95000"/>
            </a:schemeClr>
          </a:solidFill>
          <a:ln>
            <a:solidFill>
              <a:schemeClr val="bg1">
                <a:lumMod val="8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7" name="Group 6" descr="This box includes a QR code that links to our recruitment website: &#10;https://iod.unh.edu/food-nutrition-security-among-people-disabilities/inclusive-food-security-people-idd-ifidd/inclusive-food-security-study">
            <a:extLst>
              <a:ext uri="{FF2B5EF4-FFF2-40B4-BE49-F238E27FC236}">
                <a16:creationId xmlns:a16="http://schemas.microsoft.com/office/drawing/2014/main" id="{E8BE9A12-5DB8-0324-A59E-81EA3164FD0F}"/>
              </a:ext>
            </a:extLst>
          </p:cNvPr>
          <p:cNvGrpSpPr/>
          <p:nvPr/>
        </p:nvGrpSpPr>
        <p:grpSpPr>
          <a:xfrm>
            <a:off x="6930088" y="5484002"/>
            <a:ext cx="5131768" cy="1280160"/>
            <a:chOff x="6879288" y="5320396"/>
            <a:chExt cx="5131768" cy="1280160"/>
          </a:xfrm>
        </p:grpSpPr>
        <p:pic>
          <p:nvPicPr>
            <p:cNvPr id="10" name="Picture 9" descr="A qr code on a white background&#10;&#10;Description automatically generated">
              <a:extLst>
                <a:ext uri="{FF2B5EF4-FFF2-40B4-BE49-F238E27FC236}">
                  <a16:creationId xmlns:a16="http://schemas.microsoft.com/office/drawing/2014/main" id="{5D242223-7DA5-CADA-4DA4-1EFDC81100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0896" y="5320396"/>
              <a:ext cx="1280160" cy="1280160"/>
            </a:xfrm>
            <a:prstGeom prst="rect">
              <a:avLst/>
            </a:prstGeom>
            <a:ln w="38100">
              <a:solidFill>
                <a:schemeClr val="tx1"/>
              </a:solidFill>
            </a:ln>
          </p:spPr>
        </p:pic>
        <p:sp>
          <p:nvSpPr>
            <p:cNvPr id="11" name="TextBox 10">
              <a:extLst>
                <a:ext uri="{FF2B5EF4-FFF2-40B4-BE49-F238E27FC236}">
                  <a16:creationId xmlns:a16="http://schemas.microsoft.com/office/drawing/2014/main" id="{4EE50F39-7F14-7E00-068C-98796549C9C7}"/>
                </a:ext>
              </a:extLst>
            </p:cNvPr>
            <p:cNvSpPr txBox="1"/>
            <p:nvPr/>
          </p:nvSpPr>
          <p:spPr>
            <a:xfrm>
              <a:off x="6879288" y="5544977"/>
              <a:ext cx="3362960" cy="83099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600" dirty="0">
                  <a:latin typeface="Poppins" panose="00000500000000000000" pitchFamily="2" charset="0"/>
                  <a:cs typeface="Poppins" panose="00000500000000000000" pitchFamily="2" charset="0"/>
                </a:rPr>
                <a:t>We are recruiting interviewees!</a:t>
              </a:r>
            </a:p>
            <a:p>
              <a:pPr marL="0" marR="0" lvl="0" indent="0" defTabSz="914400" rtl="0" eaLnBrk="1" fontAlgn="auto" latinLnBrk="0" hangingPunct="1">
                <a:lnSpc>
                  <a:spcPct val="100000"/>
                </a:lnSpc>
                <a:spcBef>
                  <a:spcPts val="0"/>
                </a:spcBef>
                <a:spcAft>
                  <a:spcPts val="0"/>
                </a:spcAft>
                <a:buClrTx/>
                <a:buSzTx/>
                <a:buFontTx/>
                <a:buNone/>
                <a:tabLst/>
                <a:defRPr/>
              </a:pPr>
              <a:r>
                <a:rPr lang="en-US" sz="1600" dirty="0">
                  <a:latin typeface="Poppins" panose="00000500000000000000" pitchFamily="2" charset="0"/>
                  <a:cs typeface="Poppins" panose="00000500000000000000" pitchFamily="2" charset="0"/>
                  <a:hlinkClick r:id="rId5" tooltip="Inclusive Food Security Study interest form"/>
                </a:rPr>
                <a:t>Follow this link to the enrollment form. </a:t>
              </a:r>
              <a:endParaRPr kumimoji="0" lang="en-US" sz="1600" b="0" i="0" u="none" strike="noStrike" kern="1200" cap="none" spc="0" normalizeH="0" baseline="0" noProof="0" dirty="0">
                <a:ln>
                  <a:noFill/>
                </a:ln>
                <a:solidFill>
                  <a:srgbClr val="004655"/>
                </a:solidFill>
                <a:effectLst/>
                <a:uLnTx/>
                <a:uFillTx/>
                <a:latin typeface="Franklin Gothic Book" panose="020B0503020102020204"/>
                <a:ea typeface="+mn-ea"/>
                <a:cs typeface="+mn-cs"/>
              </a:endParaRPr>
            </a:p>
          </p:txBody>
        </p:sp>
        <p:pic>
          <p:nvPicPr>
            <p:cNvPr id="12" name="Graphic 11" descr="Chevron arrows with solid fill">
              <a:extLst>
                <a:ext uri="{FF2B5EF4-FFF2-40B4-BE49-F238E27FC236}">
                  <a16:creationId xmlns:a16="http://schemas.microsoft.com/office/drawing/2014/main" id="{8A2D3734-4AE5-1472-867E-8CC7530DA6F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90480" y="5777596"/>
              <a:ext cx="365760" cy="365760"/>
            </a:xfrm>
            <a:prstGeom prst="rect">
              <a:avLst/>
            </a:prstGeom>
          </p:spPr>
        </p:pic>
      </p:grpSp>
    </p:spTree>
    <p:extLst>
      <p:ext uri="{BB962C8B-B14F-4D97-AF65-F5344CB8AC3E}">
        <p14:creationId xmlns:p14="http://schemas.microsoft.com/office/powerpoint/2010/main" val="3816282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BBB22AC4-A855-67E5-C5D2-2CC5C03BEC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9639F3-BE7B-AEAC-BBC5-49730162E0FF}"/>
              </a:ext>
            </a:extLst>
          </p:cNvPr>
          <p:cNvSpPr>
            <a:spLocks noGrp="1"/>
          </p:cNvSpPr>
          <p:nvPr>
            <p:ph type="title"/>
          </p:nvPr>
        </p:nvSpPr>
        <p:spPr>
          <a:xfrm>
            <a:off x="712470" y="326389"/>
            <a:ext cx="10515600" cy="709295"/>
          </a:xfrm>
        </p:spPr>
        <p:txBody>
          <a:bodyPr/>
          <a:lstStyle/>
          <a:p>
            <a:pPr algn="l"/>
            <a:r>
              <a:rPr lang="en-US" dirty="0"/>
              <a:t>Our Study Activities and Timeline (3)</a:t>
            </a:r>
          </a:p>
        </p:txBody>
      </p:sp>
      <p:sp>
        <p:nvSpPr>
          <p:cNvPr id="3" name="Subtitle 2">
            <a:extLst>
              <a:ext uri="{FF2B5EF4-FFF2-40B4-BE49-F238E27FC236}">
                <a16:creationId xmlns:a16="http://schemas.microsoft.com/office/drawing/2014/main" id="{27438F7E-4553-D882-9906-BB7A05D46522}"/>
              </a:ext>
            </a:extLst>
          </p:cNvPr>
          <p:cNvSpPr>
            <a:spLocks noGrp="1"/>
          </p:cNvSpPr>
          <p:nvPr>
            <p:ph idx="1"/>
          </p:nvPr>
        </p:nvSpPr>
        <p:spPr>
          <a:xfrm>
            <a:off x="678816" y="3745988"/>
            <a:ext cx="5483844" cy="3018174"/>
          </a:xfrm>
        </p:spPr>
        <p:txBody>
          <a:bodyPr>
            <a:normAutofit fontScale="92500"/>
          </a:bodyPr>
          <a:lstStyle/>
          <a:p>
            <a:pPr>
              <a:lnSpc>
                <a:spcPct val="120000"/>
              </a:lnSpc>
              <a:spcBef>
                <a:spcPts val="600"/>
              </a:spcBef>
              <a:spcAft>
                <a:spcPts val="600"/>
              </a:spcAft>
            </a:pPr>
            <a:r>
              <a:rPr lang="en-US" dirty="0"/>
              <a:t>Conducting interviews</a:t>
            </a:r>
          </a:p>
          <a:p>
            <a:pPr>
              <a:lnSpc>
                <a:spcPct val="120000"/>
              </a:lnSpc>
              <a:spcBef>
                <a:spcPts val="600"/>
              </a:spcBef>
              <a:spcAft>
                <a:spcPts val="600"/>
              </a:spcAft>
            </a:pPr>
            <a:r>
              <a:rPr lang="en-US" dirty="0"/>
              <a:t>Thematic analysis</a:t>
            </a:r>
          </a:p>
          <a:p>
            <a:pPr>
              <a:lnSpc>
                <a:spcPct val="120000"/>
              </a:lnSpc>
              <a:spcBef>
                <a:spcPts val="600"/>
              </a:spcBef>
              <a:spcAft>
                <a:spcPts val="600"/>
              </a:spcAft>
            </a:pPr>
            <a:r>
              <a:rPr lang="en-US" dirty="0"/>
              <a:t>Present findings to advisory group and discuss interpretations/framing</a:t>
            </a:r>
          </a:p>
          <a:p>
            <a:pPr>
              <a:lnSpc>
                <a:spcPct val="120000"/>
              </a:lnSpc>
              <a:spcBef>
                <a:spcPts val="600"/>
              </a:spcBef>
              <a:spcAft>
                <a:spcPts val="600"/>
              </a:spcAft>
            </a:pPr>
            <a:r>
              <a:rPr lang="en-US" dirty="0"/>
              <a:t>Disseminate scientific and plain-language versions of findings</a:t>
            </a:r>
          </a:p>
        </p:txBody>
      </p:sp>
      <p:pic>
        <p:nvPicPr>
          <p:cNvPr id="14" name="Picture 13" descr="This box shows the months and years from the study start to end (July 2024 - June 2026). The second two segments in the Gantt chart that range from November 2024 to June 2025 are highlighted.">
            <a:extLst>
              <a:ext uri="{FF2B5EF4-FFF2-40B4-BE49-F238E27FC236}">
                <a16:creationId xmlns:a16="http://schemas.microsoft.com/office/drawing/2014/main" id="{39F42936-AD50-BDED-7792-6035A8F50813}"/>
              </a:ext>
            </a:extLst>
          </p:cNvPr>
          <p:cNvPicPr>
            <a:picLocks noChangeAspect="1"/>
          </p:cNvPicPr>
          <p:nvPr/>
        </p:nvPicPr>
        <p:blipFill>
          <a:blip r:embed="rId3"/>
          <a:srcRect t="1" r="6019" b="-23046"/>
          <a:stretch/>
        </p:blipFill>
        <p:spPr>
          <a:xfrm>
            <a:off x="612776" y="1268303"/>
            <a:ext cx="11449080" cy="577617"/>
          </a:xfrm>
          <a:prstGeom prst="rect">
            <a:avLst/>
          </a:prstGeom>
        </p:spPr>
      </p:pic>
      <p:sp>
        <p:nvSpPr>
          <p:cNvPr id="6" name="Slide Number Placeholder 5">
            <a:extLst>
              <a:ext uri="{FF2B5EF4-FFF2-40B4-BE49-F238E27FC236}">
                <a16:creationId xmlns:a16="http://schemas.microsoft.com/office/drawing/2014/main" id="{05B22257-028A-BBF3-103E-9F3FFC745E80}"/>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CED9B7A-3DFC-8741-8D8F-70B9544F4566}" type="slidenum">
              <a:rPr kumimoji="0" lang="en-US" sz="1200" b="0" i="0" u="none" strike="noStrike" kern="1200" cap="none" spc="0" normalizeH="0" baseline="0" noProof="0" smtClean="0">
                <a:ln>
                  <a:noFill/>
                </a:ln>
                <a:solidFill>
                  <a:srgbClr val="FFFFFF"/>
                </a:solidFill>
                <a:effectLst/>
                <a:uLnTx/>
                <a:uFillTx/>
                <a:latin typeface="Poppins Medium" pitchFamily="2" charset="77"/>
                <a:ea typeface="+mn-ea"/>
                <a:cs typeface="Poppins Medium" pitchFamily="2" charset="77"/>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FFFFFF"/>
              </a:solidFill>
              <a:effectLst/>
              <a:uLnTx/>
              <a:uFillTx/>
              <a:latin typeface="Poppins Medium" pitchFamily="2" charset="77"/>
              <a:ea typeface="+mn-ea"/>
              <a:cs typeface="Poppins Medium" pitchFamily="2" charset="77"/>
            </a:endParaRPr>
          </a:p>
        </p:txBody>
      </p:sp>
      <p:sp>
        <p:nvSpPr>
          <p:cNvPr id="15" name="Arrow: Pentagon 14">
            <a:extLst>
              <a:ext uri="{FF2B5EF4-FFF2-40B4-BE49-F238E27FC236}">
                <a16:creationId xmlns:a16="http://schemas.microsoft.com/office/drawing/2014/main" id="{D0A66442-275A-8D96-3561-4E1715D7131E}"/>
              </a:ext>
              <a:ext uri="{C183D7F6-B498-43B3-948B-1728B52AA6E4}">
                <adec:decorative xmlns:adec="http://schemas.microsoft.com/office/drawing/2017/decorative" val="1"/>
              </a:ext>
            </a:extLst>
          </p:cNvPr>
          <p:cNvSpPr/>
          <p:nvPr/>
        </p:nvSpPr>
        <p:spPr>
          <a:xfrm>
            <a:off x="1473200" y="1919789"/>
            <a:ext cx="825500" cy="317500"/>
          </a:xfrm>
          <a:prstGeom prst="homePlate">
            <a:avLst/>
          </a:prstGeom>
          <a:solidFill>
            <a:schemeClr val="bg1">
              <a:lumMod val="95000"/>
            </a:schemeClr>
          </a:solidFill>
          <a:ln>
            <a:solidFill>
              <a:schemeClr val="bg1">
                <a:lumMod val="85000"/>
              </a:schemeClr>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4BF0DA0E-B11B-BF9F-4CB6-5EFE3B39AC0D}"/>
              </a:ext>
              <a:ext uri="{C183D7F6-B498-43B3-948B-1728B52AA6E4}">
                <adec:decorative xmlns:adec="http://schemas.microsoft.com/office/drawing/2017/decorative" val="1"/>
              </a:ext>
            </a:extLst>
          </p:cNvPr>
          <p:cNvSpPr/>
          <p:nvPr/>
        </p:nvSpPr>
        <p:spPr>
          <a:xfrm>
            <a:off x="2171700" y="2380564"/>
            <a:ext cx="825500" cy="317500"/>
          </a:xfrm>
          <a:prstGeom prst="homePlate">
            <a:avLst/>
          </a:prstGeom>
          <a:solidFill>
            <a:schemeClr val="bg1">
              <a:lumMod val="95000"/>
            </a:schemeClr>
          </a:solidFill>
          <a:ln>
            <a:solidFill>
              <a:schemeClr val="bg1">
                <a:lumMod val="85000"/>
              </a:schemeClr>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Arrow: Pentagon 16">
            <a:extLst>
              <a:ext uri="{FF2B5EF4-FFF2-40B4-BE49-F238E27FC236}">
                <a16:creationId xmlns:a16="http://schemas.microsoft.com/office/drawing/2014/main" id="{BC5B88BF-A384-3527-9F47-9CEEAC07F2AD}"/>
              </a:ext>
              <a:ext uri="{C183D7F6-B498-43B3-948B-1728B52AA6E4}">
                <adec:decorative xmlns:adec="http://schemas.microsoft.com/office/drawing/2017/decorative" val="1"/>
              </a:ext>
            </a:extLst>
          </p:cNvPr>
          <p:cNvSpPr/>
          <p:nvPr/>
        </p:nvSpPr>
        <p:spPr>
          <a:xfrm>
            <a:off x="2844800" y="2808265"/>
            <a:ext cx="2463800" cy="317500"/>
          </a:xfrm>
          <a:prstGeom prst="homePlat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Arrow: Pentagon 17">
            <a:extLst>
              <a:ext uri="{FF2B5EF4-FFF2-40B4-BE49-F238E27FC236}">
                <a16:creationId xmlns:a16="http://schemas.microsoft.com/office/drawing/2014/main" id="{3AF5AE44-ABDC-93D0-C16A-DA19B01BB9F6}"/>
              </a:ext>
              <a:ext uri="{C183D7F6-B498-43B3-948B-1728B52AA6E4}">
                <adec:decorative xmlns:adec="http://schemas.microsoft.com/office/drawing/2017/decorative" val="1"/>
              </a:ext>
            </a:extLst>
          </p:cNvPr>
          <p:cNvSpPr/>
          <p:nvPr/>
        </p:nvSpPr>
        <p:spPr>
          <a:xfrm>
            <a:off x="4864100" y="3249677"/>
            <a:ext cx="1663700" cy="317500"/>
          </a:xfrm>
          <a:prstGeom prst="homePlat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0FCFCEF-D9A9-C953-DA8A-D4C4A3A9BF6B}"/>
              </a:ext>
              <a:ext uri="{C183D7F6-B498-43B3-948B-1728B52AA6E4}">
                <adec:decorative xmlns:adec="http://schemas.microsoft.com/office/drawing/2017/decorative" val="1"/>
              </a:ext>
            </a:extLst>
          </p:cNvPr>
          <p:cNvSpPr/>
          <p:nvPr/>
        </p:nvSpPr>
        <p:spPr>
          <a:xfrm>
            <a:off x="6337316" y="3745988"/>
            <a:ext cx="4076684" cy="317500"/>
          </a:xfrm>
          <a:prstGeom prst="homePlate">
            <a:avLst/>
          </a:prstGeom>
          <a:solidFill>
            <a:schemeClr val="bg1">
              <a:lumMod val="95000"/>
            </a:schemeClr>
          </a:solidFill>
          <a:ln>
            <a:solidFill>
              <a:schemeClr val="bg1">
                <a:lumMod val="8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Arrow: Pentagon 19">
            <a:extLst>
              <a:ext uri="{FF2B5EF4-FFF2-40B4-BE49-F238E27FC236}">
                <a16:creationId xmlns:a16="http://schemas.microsoft.com/office/drawing/2014/main" id="{19597A76-D9C1-B97C-510F-CD776A2F93EE}"/>
              </a:ext>
              <a:ext uri="{C183D7F6-B498-43B3-948B-1728B52AA6E4}">
                <adec:decorative xmlns:adec="http://schemas.microsoft.com/office/drawing/2017/decorative" val="1"/>
              </a:ext>
            </a:extLst>
          </p:cNvPr>
          <p:cNvSpPr/>
          <p:nvPr/>
        </p:nvSpPr>
        <p:spPr>
          <a:xfrm>
            <a:off x="10241280" y="4210093"/>
            <a:ext cx="1820576" cy="317500"/>
          </a:xfrm>
          <a:prstGeom prst="homePlate">
            <a:avLst/>
          </a:prstGeom>
          <a:solidFill>
            <a:schemeClr val="bg1">
              <a:lumMod val="95000"/>
            </a:schemeClr>
          </a:solidFill>
          <a:ln>
            <a:solidFill>
              <a:schemeClr val="bg1">
                <a:lumMod val="8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7" name="Group 6" descr="This box includes a QR code that links to our recruitment website: &#10;https://iod.unh.edu/food-nutrition-security-among-people-disabilities/inclusive-food-security-people-idd-ifidd/inclusive-food-security-study">
            <a:extLst>
              <a:ext uri="{FF2B5EF4-FFF2-40B4-BE49-F238E27FC236}">
                <a16:creationId xmlns:a16="http://schemas.microsoft.com/office/drawing/2014/main" id="{09969FD7-B927-B0B2-B61E-3AC61BEB43A6}"/>
              </a:ext>
            </a:extLst>
          </p:cNvPr>
          <p:cNvGrpSpPr/>
          <p:nvPr/>
        </p:nvGrpSpPr>
        <p:grpSpPr>
          <a:xfrm>
            <a:off x="6930088" y="5484002"/>
            <a:ext cx="5131768" cy="1280160"/>
            <a:chOff x="6879288" y="5320396"/>
            <a:chExt cx="5131768" cy="1280160"/>
          </a:xfrm>
        </p:grpSpPr>
        <p:pic>
          <p:nvPicPr>
            <p:cNvPr id="10" name="Picture 9" descr="A qr code on a white background&#10;&#10;Description automatically generated">
              <a:extLst>
                <a:ext uri="{FF2B5EF4-FFF2-40B4-BE49-F238E27FC236}">
                  <a16:creationId xmlns:a16="http://schemas.microsoft.com/office/drawing/2014/main" id="{A85281B2-A95E-66FB-B38A-DF726B5F25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0896" y="5320396"/>
              <a:ext cx="1280160" cy="1280160"/>
            </a:xfrm>
            <a:prstGeom prst="rect">
              <a:avLst/>
            </a:prstGeom>
            <a:ln w="38100">
              <a:solidFill>
                <a:schemeClr val="tx1"/>
              </a:solidFill>
            </a:ln>
          </p:spPr>
        </p:pic>
        <p:sp>
          <p:nvSpPr>
            <p:cNvPr id="11" name="TextBox 10">
              <a:extLst>
                <a:ext uri="{FF2B5EF4-FFF2-40B4-BE49-F238E27FC236}">
                  <a16:creationId xmlns:a16="http://schemas.microsoft.com/office/drawing/2014/main" id="{9C020729-DBC1-D909-008B-40FE19A350B5}"/>
                </a:ext>
              </a:extLst>
            </p:cNvPr>
            <p:cNvSpPr txBox="1"/>
            <p:nvPr/>
          </p:nvSpPr>
          <p:spPr>
            <a:xfrm>
              <a:off x="6879288" y="5544977"/>
              <a:ext cx="3362960" cy="83099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600" dirty="0">
                  <a:latin typeface="Poppins" panose="00000500000000000000" pitchFamily="2" charset="0"/>
                  <a:cs typeface="Poppins" panose="00000500000000000000" pitchFamily="2" charset="0"/>
                </a:rPr>
                <a:t>We are recruiting interviewees!</a:t>
              </a:r>
            </a:p>
            <a:p>
              <a:pPr marL="0" marR="0" lvl="0" indent="0" defTabSz="914400" rtl="0" eaLnBrk="1" fontAlgn="auto" latinLnBrk="0" hangingPunct="1">
                <a:lnSpc>
                  <a:spcPct val="100000"/>
                </a:lnSpc>
                <a:spcBef>
                  <a:spcPts val="0"/>
                </a:spcBef>
                <a:spcAft>
                  <a:spcPts val="0"/>
                </a:spcAft>
                <a:buClrTx/>
                <a:buSzTx/>
                <a:buFontTx/>
                <a:buNone/>
                <a:tabLst/>
                <a:defRPr/>
              </a:pPr>
              <a:r>
                <a:rPr lang="en-US" sz="1600" dirty="0">
                  <a:latin typeface="Poppins" panose="00000500000000000000" pitchFamily="2" charset="0"/>
                  <a:cs typeface="Poppins" panose="00000500000000000000" pitchFamily="2" charset="0"/>
                  <a:hlinkClick r:id="rId5" tooltip="Inclusive Food Security Study interest form"/>
                </a:rPr>
                <a:t>Follow this link to the enrollment form. </a:t>
              </a:r>
              <a:endParaRPr kumimoji="0" lang="en-US" sz="1600" b="0" i="0" u="none" strike="noStrike" kern="1200" cap="none" spc="0" normalizeH="0" baseline="0" noProof="0" dirty="0">
                <a:ln>
                  <a:noFill/>
                </a:ln>
                <a:solidFill>
                  <a:srgbClr val="004655"/>
                </a:solidFill>
                <a:effectLst/>
                <a:uLnTx/>
                <a:uFillTx/>
                <a:latin typeface="Franklin Gothic Book" panose="020B0503020102020204"/>
                <a:ea typeface="+mn-ea"/>
                <a:cs typeface="+mn-cs"/>
              </a:endParaRPr>
            </a:p>
          </p:txBody>
        </p:sp>
        <p:pic>
          <p:nvPicPr>
            <p:cNvPr id="12" name="Graphic 11" descr="Chevron arrows with solid fill">
              <a:extLst>
                <a:ext uri="{FF2B5EF4-FFF2-40B4-BE49-F238E27FC236}">
                  <a16:creationId xmlns:a16="http://schemas.microsoft.com/office/drawing/2014/main" id="{64D92188-33B3-02A7-F242-D4C2292154E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90480" y="5777596"/>
              <a:ext cx="365760" cy="365760"/>
            </a:xfrm>
            <a:prstGeom prst="rect">
              <a:avLst/>
            </a:prstGeom>
          </p:spPr>
        </p:pic>
      </p:grpSp>
    </p:spTree>
    <p:extLst>
      <p:ext uri="{BB962C8B-B14F-4D97-AF65-F5344CB8AC3E}">
        <p14:creationId xmlns:p14="http://schemas.microsoft.com/office/powerpoint/2010/main" val="1487609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78AF8A74-1C46-B7AC-F3C8-CD84EE1CAE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D918E3-0864-A79A-205B-F6D14070CF3A}"/>
              </a:ext>
            </a:extLst>
          </p:cNvPr>
          <p:cNvSpPr>
            <a:spLocks noGrp="1"/>
          </p:cNvSpPr>
          <p:nvPr>
            <p:ph type="title"/>
          </p:nvPr>
        </p:nvSpPr>
        <p:spPr>
          <a:xfrm>
            <a:off x="712470" y="326389"/>
            <a:ext cx="10515600" cy="709295"/>
          </a:xfrm>
        </p:spPr>
        <p:txBody>
          <a:bodyPr>
            <a:normAutofit fontScale="90000"/>
          </a:bodyPr>
          <a:lstStyle/>
          <a:p>
            <a:pPr algn="l"/>
            <a:r>
              <a:rPr lang="en-US" dirty="0"/>
              <a:t>Our Study Activities and Timeline (4)</a:t>
            </a:r>
          </a:p>
        </p:txBody>
      </p:sp>
      <p:sp>
        <p:nvSpPr>
          <p:cNvPr id="3" name="Subtitle 2">
            <a:extLst>
              <a:ext uri="{FF2B5EF4-FFF2-40B4-BE49-F238E27FC236}">
                <a16:creationId xmlns:a16="http://schemas.microsoft.com/office/drawing/2014/main" id="{1A643BFF-011A-C326-50E8-215DBF865637}"/>
              </a:ext>
            </a:extLst>
          </p:cNvPr>
          <p:cNvSpPr>
            <a:spLocks noGrp="1"/>
          </p:cNvSpPr>
          <p:nvPr>
            <p:ph idx="1"/>
          </p:nvPr>
        </p:nvSpPr>
        <p:spPr>
          <a:xfrm>
            <a:off x="678816" y="3745988"/>
            <a:ext cx="5483844" cy="2793592"/>
          </a:xfrm>
        </p:spPr>
        <p:txBody>
          <a:bodyPr>
            <a:normAutofit fontScale="92500" lnSpcReduction="20000"/>
          </a:bodyPr>
          <a:lstStyle/>
          <a:p>
            <a:pPr>
              <a:lnSpc>
                <a:spcPct val="120000"/>
              </a:lnSpc>
              <a:spcBef>
                <a:spcPts val="600"/>
              </a:spcBef>
              <a:spcAft>
                <a:spcPts val="600"/>
              </a:spcAft>
            </a:pPr>
            <a:r>
              <a:rPr lang="en-US" dirty="0"/>
              <a:t>Frequent meetings with advisory group</a:t>
            </a:r>
          </a:p>
          <a:p>
            <a:pPr>
              <a:lnSpc>
                <a:spcPct val="120000"/>
              </a:lnSpc>
              <a:spcBef>
                <a:spcPts val="600"/>
              </a:spcBef>
              <a:spcAft>
                <a:spcPts val="600"/>
              </a:spcAft>
            </a:pPr>
            <a:r>
              <a:rPr lang="en-US" dirty="0"/>
              <a:t>Use qualitative findings to co-design preliminary measure and guidance document</a:t>
            </a:r>
          </a:p>
          <a:p>
            <a:pPr>
              <a:lnSpc>
                <a:spcPct val="120000"/>
              </a:lnSpc>
              <a:spcBef>
                <a:spcPts val="600"/>
              </a:spcBef>
              <a:spcAft>
                <a:spcPts val="600"/>
              </a:spcAft>
            </a:pPr>
            <a:r>
              <a:rPr lang="en-US" dirty="0"/>
              <a:t>Test and finalize preliminary measure and guidance document</a:t>
            </a:r>
          </a:p>
        </p:txBody>
      </p:sp>
      <p:pic>
        <p:nvPicPr>
          <p:cNvPr id="14" name="Picture 13" descr="This box shows the months and years of the project from start to finish (July 2024 to June 2026). The second-to-last (and longest) section in the Gantt chart below is highlighted. It ranges from June 2025 to February 2026">
            <a:extLst>
              <a:ext uri="{FF2B5EF4-FFF2-40B4-BE49-F238E27FC236}">
                <a16:creationId xmlns:a16="http://schemas.microsoft.com/office/drawing/2014/main" id="{C092040A-2A49-0FF3-D990-8FE775FCD2B3}"/>
              </a:ext>
            </a:extLst>
          </p:cNvPr>
          <p:cNvPicPr>
            <a:picLocks noChangeAspect="1"/>
          </p:cNvPicPr>
          <p:nvPr/>
        </p:nvPicPr>
        <p:blipFill>
          <a:blip r:embed="rId3"/>
          <a:srcRect t="1" r="6019" b="-23046"/>
          <a:stretch/>
        </p:blipFill>
        <p:spPr>
          <a:xfrm>
            <a:off x="612776" y="1268303"/>
            <a:ext cx="11449080" cy="577617"/>
          </a:xfrm>
          <a:prstGeom prst="rect">
            <a:avLst/>
          </a:prstGeom>
        </p:spPr>
      </p:pic>
      <p:sp>
        <p:nvSpPr>
          <p:cNvPr id="6" name="Slide Number Placeholder 5">
            <a:extLst>
              <a:ext uri="{FF2B5EF4-FFF2-40B4-BE49-F238E27FC236}">
                <a16:creationId xmlns:a16="http://schemas.microsoft.com/office/drawing/2014/main" id="{2DA7DF45-8656-4872-7919-4F72376CAF49}"/>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CED9B7A-3DFC-8741-8D8F-70B9544F4566}" type="slidenum">
              <a:rPr kumimoji="0" lang="en-US" sz="1200" b="0" i="0" u="none" strike="noStrike" kern="1200" cap="none" spc="0" normalizeH="0" baseline="0" noProof="0" smtClean="0">
                <a:ln>
                  <a:noFill/>
                </a:ln>
                <a:solidFill>
                  <a:srgbClr val="FFFFFF"/>
                </a:solidFill>
                <a:effectLst/>
                <a:uLnTx/>
                <a:uFillTx/>
                <a:latin typeface="Poppins Medium" pitchFamily="2" charset="77"/>
                <a:ea typeface="+mn-ea"/>
                <a:cs typeface="Poppins Medium" pitchFamily="2" charset="77"/>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FFFFFF"/>
              </a:solidFill>
              <a:effectLst/>
              <a:uLnTx/>
              <a:uFillTx/>
              <a:latin typeface="Poppins Medium" pitchFamily="2" charset="77"/>
              <a:ea typeface="+mn-ea"/>
              <a:cs typeface="Poppins Medium" pitchFamily="2" charset="77"/>
            </a:endParaRPr>
          </a:p>
        </p:txBody>
      </p:sp>
      <p:sp>
        <p:nvSpPr>
          <p:cNvPr id="15" name="Arrow: Pentagon 14">
            <a:extLst>
              <a:ext uri="{FF2B5EF4-FFF2-40B4-BE49-F238E27FC236}">
                <a16:creationId xmlns:a16="http://schemas.microsoft.com/office/drawing/2014/main" id="{AF73B162-39C8-982E-2478-493BADD99B4B}"/>
              </a:ext>
              <a:ext uri="{C183D7F6-B498-43B3-948B-1728B52AA6E4}">
                <adec:decorative xmlns:adec="http://schemas.microsoft.com/office/drawing/2017/decorative" val="1"/>
              </a:ext>
            </a:extLst>
          </p:cNvPr>
          <p:cNvSpPr/>
          <p:nvPr/>
        </p:nvSpPr>
        <p:spPr>
          <a:xfrm>
            <a:off x="1473200" y="1919789"/>
            <a:ext cx="825500" cy="317500"/>
          </a:xfrm>
          <a:prstGeom prst="homePlate">
            <a:avLst/>
          </a:prstGeom>
          <a:solidFill>
            <a:schemeClr val="bg1">
              <a:lumMod val="95000"/>
            </a:schemeClr>
          </a:solidFill>
          <a:ln>
            <a:solidFill>
              <a:schemeClr val="bg1">
                <a:lumMod val="85000"/>
              </a:schemeClr>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EECC951C-35A2-5A48-82D4-0866546B9C76}"/>
              </a:ext>
              <a:ext uri="{C183D7F6-B498-43B3-948B-1728B52AA6E4}">
                <adec:decorative xmlns:adec="http://schemas.microsoft.com/office/drawing/2017/decorative" val="1"/>
              </a:ext>
            </a:extLst>
          </p:cNvPr>
          <p:cNvSpPr/>
          <p:nvPr/>
        </p:nvSpPr>
        <p:spPr>
          <a:xfrm>
            <a:off x="2171700" y="2380564"/>
            <a:ext cx="825500" cy="317500"/>
          </a:xfrm>
          <a:prstGeom prst="homePlate">
            <a:avLst/>
          </a:prstGeom>
          <a:solidFill>
            <a:schemeClr val="bg1">
              <a:lumMod val="95000"/>
            </a:schemeClr>
          </a:solidFill>
          <a:ln>
            <a:solidFill>
              <a:schemeClr val="bg1">
                <a:lumMod val="85000"/>
              </a:schemeClr>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Arrow: Pentagon 16">
            <a:extLst>
              <a:ext uri="{FF2B5EF4-FFF2-40B4-BE49-F238E27FC236}">
                <a16:creationId xmlns:a16="http://schemas.microsoft.com/office/drawing/2014/main" id="{702DDF5B-5656-7AC0-3CA3-91B508C0AE23}"/>
              </a:ext>
              <a:ext uri="{C183D7F6-B498-43B3-948B-1728B52AA6E4}">
                <adec:decorative xmlns:adec="http://schemas.microsoft.com/office/drawing/2017/decorative" val="1"/>
              </a:ext>
            </a:extLst>
          </p:cNvPr>
          <p:cNvSpPr/>
          <p:nvPr/>
        </p:nvSpPr>
        <p:spPr>
          <a:xfrm>
            <a:off x="2844800" y="2808265"/>
            <a:ext cx="2463800" cy="317500"/>
          </a:xfrm>
          <a:prstGeom prst="homePlate">
            <a:avLst/>
          </a:prstGeom>
          <a:solidFill>
            <a:schemeClr val="bg1">
              <a:lumMod val="95000"/>
            </a:schemeClr>
          </a:solidFill>
          <a:ln>
            <a:solidFill>
              <a:schemeClr val="bg1">
                <a:lumMod val="8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Arrow: Pentagon 17">
            <a:extLst>
              <a:ext uri="{FF2B5EF4-FFF2-40B4-BE49-F238E27FC236}">
                <a16:creationId xmlns:a16="http://schemas.microsoft.com/office/drawing/2014/main" id="{5855D3A9-22A9-3974-6935-05EF0F5A6DCC}"/>
              </a:ext>
              <a:ext uri="{C183D7F6-B498-43B3-948B-1728B52AA6E4}">
                <adec:decorative xmlns:adec="http://schemas.microsoft.com/office/drawing/2017/decorative" val="1"/>
              </a:ext>
            </a:extLst>
          </p:cNvPr>
          <p:cNvSpPr/>
          <p:nvPr/>
        </p:nvSpPr>
        <p:spPr>
          <a:xfrm>
            <a:off x="4864100" y="3249677"/>
            <a:ext cx="1663700" cy="317500"/>
          </a:xfrm>
          <a:prstGeom prst="homePlate">
            <a:avLst/>
          </a:prstGeom>
          <a:solidFill>
            <a:schemeClr val="bg1">
              <a:lumMod val="95000"/>
            </a:schemeClr>
          </a:solidFill>
          <a:ln>
            <a:solidFill>
              <a:schemeClr val="bg1">
                <a:lumMod val="8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3AAEAB03-5DB3-0FFF-9765-0894B27CE247}"/>
              </a:ext>
              <a:ext uri="{C183D7F6-B498-43B3-948B-1728B52AA6E4}">
                <adec:decorative xmlns:adec="http://schemas.microsoft.com/office/drawing/2017/decorative" val="1"/>
              </a:ext>
            </a:extLst>
          </p:cNvPr>
          <p:cNvSpPr/>
          <p:nvPr/>
        </p:nvSpPr>
        <p:spPr>
          <a:xfrm>
            <a:off x="6337316" y="3745988"/>
            <a:ext cx="4076684" cy="317500"/>
          </a:xfrm>
          <a:prstGeom prst="homePlate">
            <a:avLst/>
          </a:prstGeom>
          <a:solidFill>
            <a:schemeClr val="accent1">
              <a:lumMod val="75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Arrow: Pentagon 19">
            <a:extLst>
              <a:ext uri="{FF2B5EF4-FFF2-40B4-BE49-F238E27FC236}">
                <a16:creationId xmlns:a16="http://schemas.microsoft.com/office/drawing/2014/main" id="{AD8F9640-EA19-2C56-98B0-1D97FD97B4D1}"/>
              </a:ext>
              <a:ext uri="{C183D7F6-B498-43B3-948B-1728B52AA6E4}">
                <adec:decorative xmlns:adec="http://schemas.microsoft.com/office/drawing/2017/decorative" val="1"/>
              </a:ext>
            </a:extLst>
          </p:cNvPr>
          <p:cNvSpPr/>
          <p:nvPr/>
        </p:nvSpPr>
        <p:spPr>
          <a:xfrm>
            <a:off x="10241280" y="4210093"/>
            <a:ext cx="1820576" cy="317500"/>
          </a:xfrm>
          <a:prstGeom prst="homePlate">
            <a:avLst/>
          </a:prstGeom>
          <a:solidFill>
            <a:schemeClr val="bg1">
              <a:lumMod val="95000"/>
            </a:schemeClr>
          </a:solidFill>
          <a:ln>
            <a:solidFill>
              <a:schemeClr val="bg1">
                <a:lumMod val="8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7" name="Group 6" descr="This box includes a QR code that links to our recruitment website: &#10;https://iod.unh.edu/food-nutrition-security-among-people-disabilities/inclusive-food-security-people-idd-ifidd/inclusive-food-security-study">
            <a:extLst>
              <a:ext uri="{FF2B5EF4-FFF2-40B4-BE49-F238E27FC236}">
                <a16:creationId xmlns:a16="http://schemas.microsoft.com/office/drawing/2014/main" id="{6AFD40A9-049A-1731-F1E5-325308B2530B}"/>
              </a:ext>
            </a:extLst>
          </p:cNvPr>
          <p:cNvGrpSpPr/>
          <p:nvPr/>
        </p:nvGrpSpPr>
        <p:grpSpPr>
          <a:xfrm>
            <a:off x="6930088" y="5484002"/>
            <a:ext cx="5131768" cy="1280160"/>
            <a:chOff x="6879288" y="5320396"/>
            <a:chExt cx="5131768" cy="1280160"/>
          </a:xfrm>
        </p:grpSpPr>
        <p:pic>
          <p:nvPicPr>
            <p:cNvPr id="10" name="Picture 9" descr="A qr code on a white background&#10;&#10;Description automatically generated">
              <a:extLst>
                <a:ext uri="{FF2B5EF4-FFF2-40B4-BE49-F238E27FC236}">
                  <a16:creationId xmlns:a16="http://schemas.microsoft.com/office/drawing/2014/main" id="{8285FDAF-0BBE-6C73-D2D0-1E03ED68ED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0896" y="5320396"/>
              <a:ext cx="1280160" cy="1280160"/>
            </a:xfrm>
            <a:prstGeom prst="rect">
              <a:avLst/>
            </a:prstGeom>
            <a:ln w="38100">
              <a:solidFill>
                <a:schemeClr val="tx1"/>
              </a:solidFill>
            </a:ln>
          </p:spPr>
        </p:pic>
        <p:sp>
          <p:nvSpPr>
            <p:cNvPr id="11" name="TextBox 10">
              <a:extLst>
                <a:ext uri="{FF2B5EF4-FFF2-40B4-BE49-F238E27FC236}">
                  <a16:creationId xmlns:a16="http://schemas.microsoft.com/office/drawing/2014/main" id="{48D99354-E8C8-2560-9D64-26DD01233145}"/>
                </a:ext>
              </a:extLst>
            </p:cNvPr>
            <p:cNvSpPr txBox="1"/>
            <p:nvPr/>
          </p:nvSpPr>
          <p:spPr>
            <a:xfrm>
              <a:off x="6879288" y="5544977"/>
              <a:ext cx="3362960" cy="83099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600" dirty="0">
                  <a:latin typeface="Poppins" panose="00000500000000000000" pitchFamily="2" charset="0"/>
                  <a:cs typeface="Poppins" panose="00000500000000000000" pitchFamily="2" charset="0"/>
                </a:rPr>
                <a:t>We are recruiting interviewees!</a:t>
              </a:r>
            </a:p>
            <a:p>
              <a:pPr marL="0" marR="0" lvl="0" indent="0" defTabSz="914400" rtl="0" eaLnBrk="1" fontAlgn="auto" latinLnBrk="0" hangingPunct="1">
                <a:lnSpc>
                  <a:spcPct val="100000"/>
                </a:lnSpc>
                <a:spcBef>
                  <a:spcPts val="0"/>
                </a:spcBef>
                <a:spcAft>
                  <a:spcPts val="0"/>
                </a:spcAft>
                <a:buClrTx/>
                <a:buSzTx/>
                <a:buFontTx/>
                <a:buNone/>
                <a:tabLst/>
                <a:defRPr/>
              </a:pPr>
              <a:r>
                <a:rPr lang="en-US" sz="1600" dirty="0">
                  <a:latin typeface="Poppins" panose="00000500000000000000" pitchFamily="2" charset="0"/>
                  <a:cs typeface="Poppins" panose="00000500000000000000" pitchFamily="2" charset="0"/>
                  <a:hlinkClick r:id="rId5" tooltip="Inclusive Food Security Study interest form"/>
                </a:rPr>
                <a:t>Follow this link to the enrollment form. </a:t>
              </a:r>
              <a:endParaRPr kumimoji="0" lang="en-US" sz="1600" b="0" i="0" u="none" strike="noStrike" kern="1200" cap="none" spc="0" normalizeH="0" baseline="0" noProof="0" dirty="0">
                <a:ln>
                  <a:noFill/>
                </a:ln>
                <a:solidFill>
                  <a:srgbClr val="004655"/>
                </a:solidFill>
                <a:effectLst/>
                <a:uLnTx/>
                <a:uFillTx/>
                <a:latin typeface="Franklin Gothic Book" panose="020B0503020102020204"/>
                <a:ea typeface="+mn-ea"/>
                <a:cs typeface="+mn-cs"/>
              </a:endParaRPr>
            </a:p>
          </p:txBody>
        </p:sp>
        <p:pic>
          <p:nvPicPr>
            <p:cNvPr id="12" name="Graphic 11" descr="Chevron arrows with solid fill">
              <a:extLst>
                <a:ext uri="{FF2B5EF4-FFF2-40B4-BE49-F238E27FC236}">
                  <a16:creationId xmlns:a16="http://schemas.microsoft.com/office/drawing/2014/main" id="{CFF57C7E-8DCB-1604-3198-6AC306C5313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90480" y="5777596"/>
              <a:ext cx="365760" cy="365760"/>
            </a:xfrm>
            <a:prstGeom prst="rect">
              <a:avLst/>
            </a:prstGeom>
          </p:spPr>
        </p:pic>
      </p:grpSp>
    </p:spTree>
    <p:extLst>
      <p:ext uri="{BB962C8B-B14F-4D97-AF65-F5344CB8AC3E}">
        <p14:creationId xmlns:p14="http://schemas.microsoft.com/office/powerpoint/2010/main" val="737356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30B6241B-533E-3DE0-5D61-308D040CB6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64AEC1-0258-CA59-0AB3-0F6E339561D3}"/>
              </a:ext>
            </a:extLst>
          </p:cNvPr>
          <p:cNvSpPr>
            <a:spLocks noGrp="1"/>
          </p:cNvSpPr>
          <p:nvPr>
            <p:ph type="title"/>
          </p:nvPr>
        </p:nvSpPr>
        <p:spPr>
          <a:xfrm>
            <a:off x="712470" y="326389"/>
            <a:ext cx="10515600" cy="709295"/>
          </a:xfrm>
        </p:spPr>
        <p:txBody>
          <a:bodyPr>
            <a:normAutofit fontScale="90000"/>
          </a:bodyPr>
          <a:lstStyle/>
          <a:p>
            <a:pPr algn="l"/>
            <a:r>
              <a:rPr lang="en-US" dirty="0"/>
              <a:t>Our Study Activities and Timeline (5)</a:t>
            </a:r>
          </a:p>
        </p:txBody>
      </p:sp>
      <p:sp>
        <p:nvSpPr>
          <p:cNvPr id="3" name="Subtitle 2">
            <a:extLst>
              <a:ext uri="{FF2B5EF4-FFF2-40B4-BE49-F238E27FC236}">
                <a16:creationId xmlns:a16="http://schemas.microsoft.com/office/drawing/2014/main" id="{A3A152DC-106B-695A-8DE5-B8179A9F6E9F}"/>
              </a:ext>
            </a:extLst>
          </p:cNvPr>
          <p:cNvSpPr>
            <a:spLocks noGrp="1"/>
          </p:cNvSpPr>
          <p:nvPr>
            <p:ph idx="1"/>
          </p:nvPr>
        </p:nvSpPr>
        <p:spPr>
          <a:xfrm>
            <a:off x="678816" y="3745988"/>
            <a:ext cx="5344508" cy="2302794"/>
          </a:xfrm>
        </p:spPr>
        <p:txBody>
          <a:bodyPr>
            <a:normAutofit/>
          </a:bodyPr>
          <a:lstStyle/>
          <a:p>
            <a:pPr>
              <a:lnSpc>
                <a:spcPct val="120000"/>
              </a:lnSpc>
              <a:spcBef>
                <a:spcPts val="600"/>
              </a:spcBef>
              <a:spcAft>
                <a:spcPts val="600"/>
              </a:spcAft>
            </a:pPr>
            <a:r>
              <a:rPr lang="en-US" dirty="0"/>
              <a:t>Present findings to various audiences</a:t>
            </a:r>
          </a:p>
          <a:p>
            <a:pPr>
              <a:lnSpc>
                <a:spcPct val="120000"/>
              </a:lnSpc>
              <a:spcBef>
                <a:spcPts val="600"/>
              </a:spcBef>
              <a:spcAft>
                <a:spcPts val="600"/>
              </a:spcAft>
            </a:pPr>
            <a:r>
              <a:rPr lang="en-US" dirty="0"/>
              <a:t>Scientific and plain-language versions of deliverables</a:t>
            </a:r>
          </a:p>
        </p:txBody>
      </p:sp>
      <p:pic>
        <p:nvPicPr>
          <p:cNvPr id="14" name="Picture 13" descr="This box shows the months and years of the project (July 2024 to June 2026). The last segment in the Gantt chart below is highlighted, it ranges from February to June 2026.">
            <a:extLst>
              <a:ext uri="{FF2B5EF4-FFF2-40B4-BE49-F238E27FC236}">
                <a16:creationId xmlns:a16="http://schemas.microsoft.com/office/drawing/2014/main" id="{07325105-FF61-FC46-0E26-B720A2F06EC4}"/>
              </a:ext>
            </a:extLst>
          </p:cNvPr>
          <p:cNvPicPr>
            <a:picLocks noChangeAspect="1"/>
          </p:cNvPicPr>
          <p:nvPr/>
        </p:nvPicPr>
        <p:blipFill>
          <a:blip r:embed="rId3"/>
          <a:srcRect t="1" r="6019" b="-23046"/>
          <a:stretch/>
        </p:blipFill>
        <p:spPr>
          <a:xfrm>
            <a:off x="612776" y="1268303"/>
            <a:ext cx="11449080" cy="577617"/>
          </a:xfrm>
          <a:prstGeom prst="rect">
            <a:avLst/>
          </a:prstGeom>
        </p:spPr>
      </p:pic>
      <p:sp>
        <p:nvSpPr>
          <p:cNvPr id="6" name="Slide Number Placeholder 5">
            <a:extLst>
              <a:ext uri="{FF2B5EF4-FFF2-40B4-BE49-F238E27FC236}">
                <a16:creationId xmlns:a16="http://schemas.microsoft.com/office/drawing/2014/main" id="{33097F8F-9B5F-0B15-F913-B85F2327B617}"/>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CED9B7A-3DFC-8741-8D8F-70B9544F4566}" type="slidenum">
              <a:rPr kumimoji="0" lang="en-US" sz="1200" b="0" i="0" u="none" strike="noStrike" kern="1200" cap="none" spc="0" normalizeH="0" baseline="0" noProof="0" smtClean="0">
                <a:ln>
                  <a:noFill/>
                </a:ln>
                <a:solidFill>
                  <a:srgbClr val="FFFFFF"/>
                </a:solidFill>
                <a:effectLst/>
                <a:uLnTx/>
                <a:uFillTx/>
                <a:latin typeface="Poppins Medium" pitchFamily="2" charset="77"/>
                <a:ea typeface="+mn-ea"/>
                <a:cs typeface="Poppins Medium" pitchFamily="2" charset="77"/>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FFFFFF"/>
              </a:solidFill>
              <a:effectLst/>
              <a:uLnTx/>
              <a:uFillTx/>
              <a:latin typeface="Poppins Medium" pitchFamily="2" charset="77"/>
              <a:ea typeface="+mn-ea"/>
              <a:cs typeface="Poppins Medium" pitchFamily="2" charset="77"/>
            </a:endParaRPr>
          </a:p>
        </p:txBody>
      </p:sp>
      <p:sp>
        <p:nvSpPr>
          <p:cNvPr id="15" name="Arrow: Pentagon 14">
            <a:extLst>
              <a:ext uri="{FF2B5EF4-FFF2-40B4-BE49-F238E27FC236}">
                <a16:creationId xmlns:a16="http://schemas.microsoft.com/office/drawing/2014/main" id="{F65B0C7D-FE24-1171-FA38-F7C1B20C69C8}"/>
              </a:ext>
              <a:ext uri="{C183D7F6-B498-43B3-948B-1728B52AA6E4}">
                <adec:decorative xmlns:adec="http://schemas.microsoft.com/office/drawing/2017/decorative" val="1"/>
              </a:ext>
            </a:extLst>
          </p:cNvPr>
          <p:cNvSpPr/>
          <p:nvPr/>
        </p:nvSpPr>
        <p:spPr>
          <a:xfrm>
            <a:off x="1473200" y="1919789"/>
            <a:ext cx="825500" cy="317500"/>
          </a:xfrm>
          <a:prstGeom prst="homePlate">
            <a:avLst/>
          </a:prstGeom>
          <a:solidFill>
            <a:schemeClr val="bg1">
              <a:lumMod val="95000"/>
            </a:schemeClr>
          </a:solidFill>
          <a:ln>
            <a:solidFill>
              <a:schemeClr val="bg1">
                <a:lumMod val="85000"/>
              </a:schemeClr>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83F45433-05D1-2EB9-17C8-30146C661C55}"/>
              </a:ext>
              <a:ext uri="{C183D7F6-B498-43B3-948B-1728B52AA6E4}">
                <adec:decorative xmlns:adec="http://schemas.microsoft.com/office/drawing/2017/decorative" val="1"/>
              </a:ext>
            </a:extLst>
          </p:cNvPr>
          <p:cNvSpPr/>
          <p:nvPr/>
        </p:nvSpPr>
        <p:spPr>
          <a:xfrm>
            <a:off x="2171700" y="2380564"/>
            <a:ext cx="825500" cy="317500"/>
          </a:xfrm>
          <a:prstGeom prst="homePlate">
            <a:avLst/>
          </a:prstGeom>
          <a:solidFill>
            <a:schemeClr val="bg1">
              <a:lumMod val="95000"/>
            </a:schemeClr>
          </a:solidFill>
          <a:ln>
            <a:solidFill>
              <a:schemeClr val="bg1">
                <a:lumMod val="85000"/>
              </a:schemeClr>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Arrow: Pentagon 16">
            <a:extLst>
              <a:ext uri="{FF2B5EF4-FFF2-40B4-BE49-F238E27FC236}">
                <a16:creationId xmlns:a16="http://schemas.microsoft.com/office/drawing/2014/main" id="{B22B1B89-BFF0-0469-9F2B-BAD66586E7F6}"/>
              </a:ext>
              <a:ext uri="{C183D7F6-B498-43B3-948B-1728B52AA6E4}">
                <adec:decorative xmlns:adec="http://schemas.microsoft.com/office/drawing/2017/decorative" val="1"/>
              </a:ext>
            </a:extLst>
          </p:cNvPr>
          <p:cNvSpPr/>
          <p:nvPr/>
        </p:nvSpPr>
        <p:spPr>
          <a:xfrm>
            <a:off x="2844800" y="2808265"/>
            <a:ext cx="2463800" cy="317500"/>
          </a:xfrm>
          <a:prstGeom prst="homePlate">
            <a:avLst/>
          </a:prstGeom>
          <a:solidFill>
            <a:schemeClr val="bg1">
              <a:lumMod val="95000"/>
            </a:schemeClr>
          </a:solidFill>
          <a:ln>
            <a:solidFill>
              <a:schemeClr val="bg1">
                <a:lumMod val="8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Arrow: Pentagon 17">
            <a:extLst>
              <a:ext uri="{FF2B5EF4-FFF2-40B4-BE49-F238E27FC236}">
                <a16:creationId xmlns:a16="http://schemas.microsoft.com/office/drawing/2014/main" id="{296E9DDB-4A21-5DC4-21EC-F8ED263EECC3}"/>
              </a:ext>
              <a:ext uri="{C183D7F6-B498-43B3-948B-1728B52AA6E4}">
                <adec:decorative xmlns:adec="http://schemas.microsoft.com/office/drawing/2017/decorative" val="1"/>
              </a:ext>
            </a:extLst>
          </p:cNvPr>
          <p:cNvSpPr/>
          <p:nvPr/>
        </p:nvSpPr>
        <p:spPr>
          <a:xfrm>
            <a:off x="4864100" y="3249677"/>
            <a:ext cx="1663700" cy="317500"/>
          </a:xfrm>
          <a:prstGeom prst="homePlate">
            <a:avLst/>
          </a:prstGeom>
          <a:solidFill>
            <a:schemeClr val="bg1">
              <a:lumMod val="95000"/>
            </a:schemeClr>
          </a:solidFill>
          <a:ln>
            <a:solidFill>
              <a:schemeClr val="bg1">
                <a:lumMod val="8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9384B06E-C369-F382-027F-97EFD2A8982F}"/>
              </a:ext>
              <a:ext uri="{C183D7F6-B498-43B3-948B-1728B52AA6E4}">
                <adec:decorative xmlns:adec="http://schemas.microsoft.com/office/drawing/2017/decorative" val="1"/>
              </a:ext>
            </a:extLst>
          </p:cNvPr>
          <p:cNvSpPr/>
          <p:nvPr/>
        </p:nvSpPr>
        <p:spPr>
          <a:xfrm>
            <a:off x="6337316" y="3745988"/>
            <a:ext cx="4076684" cy="317500"/>
          </a:xfrm>
          <a:prstGeom prst="homePlate">
            <a:avLst/>
          </a:prstGeom>
          <a:solidFill>
            <a:schemeClr val="bg1">
              <a:lumMod val="95000"/>
            </a:schemeClr>
          </a:solidFill>
          <a:ln>
            <a:solidFill>
              <a:schemeClr val="bg1">
                <a:lumMod val="8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Arrow: Pentagon 19">
            <a:extLst>
              <a:ext uri="{FF2B5EF4-FFF2-40B4-BE49-F238E27FC236}">
                <a16:creationId xmlns:a16="http://schemas.microsoft.com/office/drawing/2014/main" id="{096021C2-1E07-B7F8-D281-A81662DB736C}"/>
              </a:ext>
              <a:ext uri="{C183D7F6-B498-43B3-948B-1728B52AA6E4}">
                <adec:decorative xmlns:adec="http://schemas.microsoft.com/office/drawing/2017/decorative" val="1"/>
              </a:ext>
            </a:extLst>
          </p:cNvPr>
          <p:cNvSpPr/>
          <p:nvPr/>
        </p:nvSpPr>
        <p:spPr>
          <a:xfrm>
            <a:off x="10241280" y="4210093"/>
            <a:ext cx="1820576" cy="317500"/>
          </a:xfrm>
          <a:prstGeom prst="homePlate">
            <a:avLst/>
          </a:prstGeom>
          <a:solidFill>
            <a:schemeClr val="accent5">
              <a:lumMod val="75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7" name="Group 6" descr="This box includes a QR code that links to our recruitment website: &#10;https://iod.unh.edu/food-nutrition-security-among-people-disabilities/inclusive-food-security-people-idd-ifidd/inclusive-food-security-study">
            <a:extLst>
              <a:ext uri="{FF2B5EF4-FFF2-40B4-BE49-F238E27FC236}">
                <a16:creationId xmlns:a16="http://schemas.microsoft.com/office/drawing/2014/main" id="{DC5E2EF5-1ACB-11ED-6D9D-3489A3E4EE72}"/>
              </a:ext>
            </a:extLst>
          </p:cNvPr>
          <p:cNvGrpSpPr/>
          <p:nvPr/>
        </p:nvGrpSpPr>
        <p:grpSpPr>
          <a:xfrm>
            <a:off x="6930088" y="5484002"/>
            <a:ext cx="5131768" cy="1280160"/>
            <a:chOff x="6879288" y="5320396"/>
            <a:chExt cx="5131768" cy="1280160"/>
          </a:xfrm>
        </p:grpSpPr>
        <p:pic>
          <p:nvPicPr>
            <p:cNvPr id="10" name="Picture 9" descr="A qr code on a white background&#10;&#10;Description automatically generated">
              <a:extLst>
                <a:ext uri="{FF2B5EF4-FFF2-40B4-BE49-F238E27FC236}">
                  <a16:creationId xmlns:a16="http://schemas.microsoft.com/office/drawing/2014/main" id="{F803C601-494D-B4BE-9D56-9A33B73B53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0896" y="5320396"/>
              <a:ext cx="1280160" cy="1280160"/>
            </a:xfrm>
            <a:prstGeom prst="rect">
              <a:avLst/>
            </a:prstGeom>
            <a:ln w="38100">
              <a:solidFill>
                <a:schemeClr val="tx1"/>
              </a:solidFill>
            </a:ln>
          </p:spPr>
        </p:pic>
        <p:sp>
          <p:nvSpPr>
            <p:cNvPr id="11" name="TextBox 10">
              <a:extLst>
                <a:ext uri="{FF2B5EF4-FFF2-40B4-BE49-F238E27FC236}">
                  <a16:creationId xmlns:a16="http://schemas.microsoft.com/office/drawing/2014/main" id="{241B860C-F71B-2F1A-EE10-EC56DC611EA1}"/>
                </a:ext>
              </a:extLst>
            </p:cNvPr>
            <p:cNvSpPr txBox="1"/>
            <p:nvPr/>
          </p:nvSpPr>
          <p:spPr>
            <a:xfrm>
              <a:off x="6879288" y="5544977"/>
              <a:ext cx="3362960" cy="83099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600" dirty="0">
                  <a:latin typeface="Poppins" panose="00000500000000000000" pitchFamily="2" charset="0"/>
                  <a:cs typeface="Poppins" panose="00000500000000000000" pitchFamily="2" charset="0"/>
                </a:rPr>
                <a:t>We are recruiting interviewees!</a:t>
              </a:r>
            </a:p>
            <a:p>
              <a:pPr marL="0" marR="0" lvl="0" indent="0" defTabSz="914400" rtl="0" eaLnBrk="1" fontAlgn="auto" latinLnBrk="0" hangingPunct="1">
                <a:lnSpc>
                  <a:spcPct val="100000"/>
                </a:lnSpc>
                <a:spcBef>
                  <a:spcPts val="0"/>
                </a:spcBef>
                <a:spcAft>
                  <a:spcPts val="0"/>
                </a:spcAft>
                <a:buClrTx/>
                <a:buSzTx/>
                <a:buFontTx/>
                <a:buNone/>
                <a:tabLst/>
                <a:defRPr/>
              </a:pPr>
              <a:r>
                <a:rPr lang="en-US" sz="1600" dirty="0">
                  <a:latin typeface="Poppins" panose="00000500000000000000" pitchFamily="2" charset="0"/>
                  <a:cs typeface="Poppins" panose="00000500000000000000" pitchFamily="2" charset="0"/>
                  <a:hlinkClick r:id="rId5" tooltip="Inclusive Food Security Study interest form"/>
                </a:rPr>
                <a:t>Follow this link to the enrollment form. </a:t>
              </a:r>
              <a:endParaRPr kumimoji="0" lang="en-US" sz="1600" b="0" i="0" u="none" strike="noStrike" kern="1200" cap="none" spc="0" normalizeH="0" baseline="0" noProof="0" dirty="0">
                <a:ln>
                  <a:noFill/>
                </a:ln>
                <a:solidFill>
                  <a:srgbClr val="004655"/>
                </a:solidFill>
                <a:effectLst/>
                <a:uLnTx/>
                <a:uFillTx/>
                <a:latin typeface="Franklin Gothic Book" panose="020B0503020102020204"/>
                <a:ea typeface="+mn-ea"/>
                <a:cs typeface="+mn-cs"/>
              </a:endParaRPr>
            </a:p>
          </p:txBody>
        </p:sp>
        <p:pic>
          <p:nvPicPr>
            <p:cNvPr id="12" name="Graphic 11" descr="Chevron arrows with solid fill">
              <a:extLst>
                <a:ext uri="{FF2B5EF4-FFF2-40B4-BE49-F238E27FC236}">
                  <a16:creationId xmlns:a16="http://schemas.microsoft.com/office/drawing/2014/main" id="{98CF3B1E-F874-B287-5428-9314EBD60AF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90480" y="5777596"/>
              <a:ext cx="365760" cy="365760"/>
            </a:xfrm>
            <a:prstGeom prst="rect">
              <a:avLst/>
            </a:prstGeom>
          </p:spPr>
        </p:pic>
      </p:grpSp>
    </p:spTree>
    <p:extLst>
      <p:ext uri="{BB962C8B-B14F-4D97-AF65-F5344CB8AC3E}">
        <p14:creationId xmlns:p14="http://schemas.microsoft.com/office/powerpoint/2010/main" val="2708193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8797F0B5-3C32-529F-AAF0-0D69AFBD62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48BA24-0527-3F78-9372-798BD303D2C1}"/>
              </a:ext>
            </a:extLst>
          </p:cNvPr>
          <p:cNvSpPr>
            <a:spLocks noGrp="1"/>
          </p:cNvSpPr>
          <p:nvPr>
            <p:ph type="title"/>
          </p:nvPr>
        </p:nvSpPr>
        <p:spPr>
          <a:xfrm>
            <a:off x="712470" y="326389"/>
            <a:ext cx="10515600" cy="709295"/>
          </a:xfrm>
        </p:spPr>
        <p:txBody>
          <a:bodyPr/>
          <a:lstStyle/>
          <a:p>
            <a:pPr algn="l"/>
            <a:r>
              <a:rPr lang="en-US" dirty="0"/>
              <a:t>Future Directions</a:t>
            </a:r>
          </a:p>
        </p:txBody>
      </p:sp>
      <p:sp>
        <p:nvSpPr>
          <p:cNvPr id="46" name="Subtitle 2">
            <a:extLst>
              <a:ext uri="{FF2B5EF4-FFF2-40B4-BE49-F238E27FC236}">
                <a16:creationId xmlns:a16="http://schemas.microsoft.com/office/drawing/2014/main" id="{FC0206B2-7E97-C364-E179-BE1ACCC587DF}"/>
              </a:ext>
            </a:extLst>
          </p:cNvPr>
          <p:cNvSpPr>
            <a:spLocks noGrp="1"/>
          </p:cNvSpPr>
          <p:nvPr>
            <p:ph idx="1"/>
          </p:nvPr>
        </p:nvSpPr>
        <p:spPr>
          <a:xfrm>
            <a:off x="712470" y="1373998"/>
            <a:ext cx="11123930" cy="4463491"/>
          </a:xfrm>
        </p:spPr>
        <p:txBody>
          <a:bodyPr>
            <a:normAutofit/>
          </a:bodyPr>
          <a:lstStyle/>
          <a:p>
            <a:pPr>
              <a:lnSpc>
                <a:spcPct val="110000"/>
              </a:lnSpc>
              <a:spcBef>
                <a:spcPts val="600"/>
              </a:spcBef>
              <a:spcAft>
                <a:spcPts val="600"/>
              </a:spcAft>
            </a:pPr>
            <a:r>
              <a:rPr lang="en-US" sz="2800" dirty="0"/>
              <a:t>This seed funded project will yield a preliminary and guidance for understanding and address food insecurity among people with IDD.</a:t>
            </a:r>
          </a:p>
          <a:p>
            <a:pPr>
              <a:lnSpc>
                <a:spcPct val="110000"/>
              </a:lnSpc>
              <a:spcBef>
                <a:spcPts val="600"/>
              </a:spcBef>
              <a:spcAft>
                <a:spcPts val="600"/>
              </a:spcAft>
            </a:pPr>
            <a:r>
              <a:rPr lang="en-US" sz="2800" dirty="0"/>
              <a:t>Further psychometric testing of the measure and additional rounds of feedback and pilot testing recommended approaches for addressing food insecurity will help revise and refine the products.</a:t>
            </a:r>
          </a:p>
        </p:txBody>
      </p:sp>
      <p:sp>
        <p:nvSpPr>
          <p:cNvPr id="6" name="Slide Number Placeholder 5">
            <a:extLst>
              <a:ext uri="{FF2B5EF4-FFF2-40B4-BE49-F238E27FC236}">
                <a16:creationId xmlns:a16="http://schemas.microsoft.com/office/drawing/2014/main" id="{05169747-1264-C650-6246-CA4B50ECFA61}"/>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CED9B7A-3DFC-8741-8D8F-70B9544F4566}" type="slidenum">
              <a:rPr kumimoji="0" lang="en-US" sz="1200" b="0" i="0" u="none" strike="noStrike" kern="1200" cap="none" spc="0" normalizeH="0" baseline="0" noProof="0" smtClean="0">
                <a:ln>
                  <a:noFill/>
                </a:ln>
                <a:solidFill>
                  <a:srgbClr val="FFFFFF"/>
                </a:solidFill>
                <a:effectLst/>
                <a:uLnTx/>
                <a:uFillTx/>
                <a:latin typeface="Poppins Medium" pitchFamily="2" charset="77"/>
                <a:ea typeface="+mn-ea"/>
                <a:cs typeface="Poppins Medium" pitchFamily="2" charset="77"/>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FFFFFF"/>
              </a:solidFill>
              <a:effectLst/>
              <a:uLnTx/>
              <a:uFillTx/>
              <a:latin typeface="Poppins Medium" pitchFamily="2" charset="77"/>
              <a:ea typeface="+mn-ea"/>
              <a:cs typeface="Poppins Medium" pitchFamily="2" charset="77"/>
            </a:endParaRPr>
          </a:p>
        </p:txBody>
      </p:sp>
      <p:grpSp>
        <p:nvGrpSpPr>
          <p:cNvPr id="8" name="Group 7" descr="This box includes a QR code that links to our recruitment website: &#10;https://iod.unh.edu/food-nutrition-security-among-people-disabilities/inclusive-food-security-people-idd-ifidd/inclusive-food-security-study">
            <a:extLst>
              <a:ext uri="{FF2B5EF4-FFF2-40B4-BE49-F238E27FC236}">
                <a16:creationId xmlns:a16="http://schemas.microsoft.com/office/drawing/2014/main" id="{C3927825-2BB7-94C9-7593-B933472EF68D}"/>
              </a:ext>
            </a:extLst>
          </p:cNvPr>
          <p:cNvGrpSpPr/>
          <p:nvPr/>
        </p:nvGrpSpPr>
        <p:grpSpPr>
          <a:xfrm>
            <a:off x="6930088" y="5484002"/>
            <a:ext cx="5131768" cy="1280160"/>
            <a:chOff x="6879288" y="5320396"/>
            <a:chExt cx="5131768" cy="1280160"/>
          </a:xfrm>
        </p:grpSpPr>
        <p:pic>
          <p:nvPicPr>
            <p:cNvPr id="9" name="Picture 8" descr="A qr code on a white background&#10;&#10;Description automatically generated">
              <a:extLst>
                <a:ext uri="{FF2B5EF4-FFF2-40B4-BE49-F238E27FC236}">
                  <a16:creationId xmlns:a16="http://schemas.microsoft.com/office/drawing/2014/main" id="{2B86B5BB-02F0-2C8E-2C7F-1DFEE5F6C7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0896" y="5320396"/>
              <a:ext cx="1280160" cy="1280160"/>
            </a:xfrm>
            <a:prstGeom prst="rect">
              <a:avLst/>
            </a:prstGeom>
            <a:ln w="38100">
              <a:solidFill>
                <a:schemeClr val="tx1"/>
              </a:solidFill>
            </a:ln>
          </p:spPr>
        </p:pic>
        <p:sp>
          <p:nvSpPr>
            <p:cNvPr id="10" name="TextBox 9">
              <a:extLst>
                <a:ext uri="{FF2B5EF4-FFF2-40B4-BE49-F238E27FC236}">
                  <a16:creationId xmlns:a16="http://schemas.microsoft.com/office/drawing/2014/main" id="{501F18A4-F8C2-CBAE-1C08-4C277D386C84}"/>
                </a:ext>
              </a:extLst>
            </p:cNvPr>
            <p:cNvSpPr txBox="1"/>
            <p:nvPr/>
          </p:nvSpPr>
          <p:spPr>
            <a:xfrm>
              <a:off x="6879288" y="5544977"/>
              <a:ext cx="3362960" cy="83099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600" dirty="0">
                  <a:latin typeface="Poppins" panose="00000500000000000000" pitchFamily="2" charset="0"/>
                  <a:cs typeface="Poppins" panose="00000500000000000000" pitchFamily="2" charset="0"/>
                </a:rPr>
                <a:t>We are recruiting interviewees!</a:t>
              </a:r>
            </a:p>
            <a:p>
              <a:pPr marL="0" marR="0" lvl="0" indent="0" defTabSz="914400" rtl="0" eaLnBrk="1" fontAlgn="auto" latinLnBrk="0" hangingPunct="1">
                <a:lnSpc>
                  <a:spcPct val="100000"/>
                </a:lnSpc>
                <a:spcBef>
                  <a:spcPts val="0"/>
                </a:spcBef>
                <a:spcAft>
                  <a:spcPts val="0"/>
                </a:spcAft>
                <a:buClrTx/>
                <a:buSzTx/>
                <a:buFontTx/>
                <a:buNone/>
                <a:tabLst/>
                <a:defRPr/>
              </a:pPr>
              <a:r>
                <a:rPr lang="en-US" sz="1600" dirty="0">
                  <a:latin typeface="Poppins" panose="00000500000000000000" pitchFamily="2" charset="0"/>
                  <a:cs typeface="Poppins" panose="00000500000000000000" pitchFamily="2" charset="0"/>
                  <a:hlinkClick r:id="rId4" tooltip="Inclusive Food Security Study interest form"/>
                </a:rPr>
                <a:t>Follow this link to the enrollment form. </a:t>
              </a:r>
              <a:endParaRPr kumimoji="0" lang="en-US" sz="1600" b="0" i="0" u="none" strike="noStrike" kern="1200" cap="none" spc="0" normalizeH="0" baseline="0" noProof="0" dirty="0">
                <a:ln>
                  <a:noFill/>
                </a:ln>
                <a:solidFill>
                  <a:srgbClr val="004655"/>
                </a:solidFill>
                <a:effectLst/>
                <a:uLnTx/>
                <a:uFillTx/>
                <a:latin typeface="Franklin Gothic Book" panose="020B0503020102020204"/>
                <a:ea typeface="+mn-ea"/>
                <a:cs typeface="+mn-cs"/>
              </a:endParaRPr>
            </a:p>
          </p:txBody>
        </p:sp>
        <p:pic>
          <p:nvPicPr>
            <p:cNvPr id="11" name="Graphic 10" descr="Chevron arrows with solid fill">
              <a:extLst>
                <a:ext uri="{FF2B5EF4-FFF2-40B4-BE49-F238E27FC236}">
                  <a16:creationId xmlns:a16="http://schemas.microsoft.com/office/drawing/2014/main" id="{706A66F7-9566-2EF2-198C-E4B9AAF1DB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90480" y="5777596"/>
              <a:ext cx="365760" cy="365760"/>
            </a:xfrm>
            <a:prstGeom prst="rect">
              <a:avLst/>
            </a:prstGeom>
          </p:spPr>
        </p:pic>
      </p:grpSp>
    </p:spTree>
    <p:extLst>
      <p:ext uri="{BB962C8B-B14F-4D97-AF65-F5344CB8AC3E}">
        <p14:creationId xmlns:p14="http://schemas.microsoft.com/office/powerpoint/2010/main" val="1085086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167B2-C57D-6E4A-8FAD-1C1AF9BD092D}"/>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257B366B-7506-CAA9-6C5D-D2DDDFB52A05}"/>
              </a:ext>
            </a:extLst>
          </p:cNvPr>
          <p:cNvSpPr txBox="1">
            <a:spLocks noGrp="1"/>
          </p:cNvSpPr>
          <p:nvPr>
            <p:ph type="title" idx="4294967295"/>
          </p:nvPr>
        </p:nvSpPr>
        <p:spPr>
          <a:xfrm>
            <a:off x="266700" y="593128"/>
            <a:ext cx="11795156" cy="37141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93000"/>
              </a:lnSpc>
              <a:spcBef>
                <a:spcPts val="1000"/>
              </a:spcBef>
              <a:spcAft>
                <a:spcPts val="1200"/>
              </a:spcAft>
              <a:buFont typeface="Arial" panose="020B0604020202020204" pitchFamily="34" charset="0"/>
              <a:buNone/>
              <a:defRPr sz="2400" b="0" i="0" kern="1200">
                <a:solidFill>
                  <a:schemeClr val="tx1"/>
                </a:solidFill>
                <a:latin typeface="Poppins" pitchFamily="2" charset="77"/>
                <a:ea typeface="+mn-ea"/>
                <a:cs typeface="Poppins" pitchFamily="2" charset="77"/>
              </a:defRPr>
            </a:lvl1pPr>
            <a:lvl2pPr marL="457200" indent="0" algn="ctr" defTabSz="914400" rtl="0" eaLnBrk="1" latinLnBrk="0" hangingPunct="1">
              <a:lnSpc>
                <a:spcPct val="100000"/>
              </a:lnSpc>
              <a:spcBef>
                <a:spcPts val="500"/>
              </a:spcBef>
              <a:buFont typeface="Arial" panose="020B0604020202020204" pitchFamily="34" charset="0"/>
              <a:buNone/>
              <a:defRPr sz="2000" b="1" i="0" kern="1200">
                <a:solidFill>
                  <a:schemeClr val="tx1"/>
                </a:solidFill>
                <a:latin typeface="Poppins SemiBold" pitchFamily="2" charset="77"/>
                <a:ea typeface="+mn-ea"/>
                <a:cs typeface="Poppins SemiBold" pitchFamily="2" charset="77"/>
              </a:defRPr>
            </a:lvl2pPr>
            <a:lvl3pPr marL="914400" indent="0" algn="ctr"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Poppins" pitchFamily="2" charset="77"/>
                <a:ea typeface="+mn-ea"/>
                <a:cs typeface="Poppins" pitchFamily="2" charset="77"/>
              </a:defRPr>
            </a:lvl3pPr>
            <a:lvl4pPr marL="1371600" indent="0" algn="ctr" defTabSz="914400" rtl="0" eaLnBrk="1" latinLnBrk="0" hangingPunct="1">
              <a:lnSpc>
                <a:spcPct val="100000"/>
              </a:lnSpc>
              <a:spcBef>
                <a:spcPts val="500"/>
              </a:spcBef>
              <a:buFont typeface="Arial" panose="020B0604020202020204" pitchFamily="34" charset="0"/>
              <a:buNone/>
              <a:defRPr sz="1600" b="0" i="0" kern="1200">
                <a:solidFill>
                  <a:schemeClr val="tx1"/>
                </a:solidFill>
                <a:latin typeface="Poppins" pitchFamily="2" charset="77"/>
                <a:ea typeface="+mn-ea"/>
                <a:cs typeface="Poppins" pitchFamily="2" charset="77"/>
              </a:defRPr>
            </a:lvl4pPr>
            <a:lvl5pPr marL="1828800" indent="0" algn="ctr" defTabSz="914400" rtl="0" eaLnBrk="1" latinLnBrk="0" hangingPunct="1">
              <a:lnSpc>
                <a:spcPct val="100000"/>
              </a:lnSpc>
              <a:spcBef>
                <a:spcPts val="500"/>
              </a:spcBef>
              <a:buFont typeface="Arial" panose="020B0604020202020204" pitchFamily="34" charset="0"/>
              <a:buNone/>
              <a:defRPr sz="1600" b="0" i="0" kern="1200">
                <a:solidFill>
                  <a:schemeClr val="tx1"/>
                </a:solidFill>
                <a:latin typeface="Poppins" pitchFamily="2" charset="77"/>
                <a:ea typeface="+mn-ea"/>
                <a:cs typeface="Poppins" pitchFamily="2" charset="77"/>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3000"/>
              </a:lnSpc>
              <a:spcBef>
                <a:spcPts val="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tx1"/>
                </a:solidFill>
                <a:effectLst/>
                <a:uLnTx/>
                <a:uFillTx/>
                <a:latin typeface="Poppins" pitchFamily="2" charset="77"/>
                <a:ea typeface="+mn-ea"/>
                <a:cs typeface="Poppins" pitchFamily="2" charset="77"/>
              </a:rPr>
              <a:t>Questions or want to learn more about the study?</a:t>
            </a:r>
          </a:p>
          <a:p>
            <a:pPr marL="0" marR="0" lvl="0" indent="0" algn="l" defTabSz="914400" rtl="0" eaLnBrk="1" fontAlgn="auto" latinLnBrk="0" hangingPunct="1">
              <a:lnSpc>
                <a:spcPct val="93000"/>
              </a:lnSpc>
              <a:spcBef>
                <a:spcPts val="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schemeClr val="tx1"/>
              </a:solidFill>
              <a:effectLst/>
              <a:uLnTx/>
              <a:uFillTx/>
              <a:latin typeface="Poppins" pitchFamily="2" charset="77"/>
              <a:ea typeface="+mn-ea"/>
              <a:cs typeface="Poppins" pitchFamily="2" charset="77"/>
            </a:endParaRPr>
          </a:p>
          <a:p>
            <a:pPr marL="0" marR="0" lvl="0" indent="0" algn="l" defTabSz="914400" rtl="0" eaLnBrk="1" fontAlgn="auto" latinLnBrk="0" hangingPunct="1">
              <a:lnSpc>
                <a:spcPct val="93000"/>
              </a:lnSpc>
              <a:spcBef>
                <a:spcPts val="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tx1"/>
                </a:solidFill>
                <a:effectLst/>
                <a:uLnTx/>
                <a:uFillTx/>
                <a:latin typeface="Poppins" pitchFamily="2" charset="77"/>
                <a:ea typeface="+mn-ea"/>
                <a:cs typeface="Poppins" pitchFamily="2" charset="77"/>
                <a:hlinkClick r:id="rId3">
                  <a:extLst>
                    <a:ext uri="{A12FA001-AC4F-418D-AE19-62706E023703}">
                      <ahyp:hlinkClr xmlns:ahyp="http://schemas.microsoft.com/office/drawing/2018/hyperlinkcolor" val="tx"/>
                    </a:ext>
                  </a:extLst>
                </a:hlinkClick>
              </a:rPr>
              <a:t>IFIDD@centerfornutrition.org</a:t>
            </a:r>
            <a:endParaRPr kumimoji="0" lang="en-US" sz="3600" b="0" i="0" u="none" strike="noStrike" kern="1200" cap="none" spc="0" normalizeH="0" baseline="0" noProof="0" dirty="0">
              <a:ln>
                <a:noFill/>
              </a:ln>
              <a:solidFill>
                <a:schemeClr val="tx1"/>
              </a:solidFill>
              <a:effectLst/>
              <a:uLnTx/>
              <a:uFillTx/>
              <a:latin typeface="Poppins" pitchFamily="2" charset="77"/>
              <a:ea typeface="+mn-ea"/>
              <a:cs typeface="Poppins" pitchFamily="2" charset="77"/>
            </a:endParaRPr>
          </a:p>
          <a:p>
            <a:pPr marL="0" marR="0" lvl="0" indent="0" algn="l" defTabSz="914400" rtl="0" eaLnBrk="1" fontAlgn="auto" latinLnBrk="0" hangingPunct="1">
              <a:lnSpc>
                <a:spcPct val="93000"/>
              </a:lnSpc>
              <a:spcBef>
                <a:spcPts val="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schemeClr val="tx1"/>
              </a:solidFill>
              <a:effectLst/>
              <a:uLnTx/>
              <a:uFillTx/>
              <a:latin typeface="Poppins" pitchFamily="2" charset="77"/>
              <a:ea typeface="+mn-ea"/>
              <a:cs typeface="Poppins" pitchFamily="2" charset="77"/>
            </a:endParaRPr>
          </a:p>
          <a:p>
            <a:pPr marL="0" marR="0" lvl="0" indent="0" algn="l" defTabSz="914400" rtl="0" eaLnBrk="1" fontAlgn="auto" latinLnBrk="0" hangingPunct="1">
              <a:lnSpc>
                <a:spcPct val="93000"/>
              </a:lnSpc>
              <a:spcBef>
                <a:spcPts val="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tx1"/>
                </a:solidFill>
                <a:effectLst/>
                <a:uLnTx/>
                <a:uFillTx/>
                <a:latin typeface="Poppins" pitchFamily="2" charset="77"/>
                <a:ea typeface="+mn-ea"/>
                <a:cs typeface="Poppins" pitchFamily="2" charset="77"/>
              </a:rPr>
              <a:t>iod.unh.edu/food-nutrition-security-among-people-disabilities/inclusive-food-security-people-</a:t>
            </a:r>
            <a:r>
              <a:rPr kumimoji="0" lang="en-US" sz="3600" b="0" i="0" u="none" strike="noStrike" kern="1200" cap="none" spc="0" normalizeH="0" baseline="0" noProof="0" dirty="0" err="1">
                <a:ln>
                  <a:noFill/>
                </a:ln>
                <a:solidFill>
                  <a:schemeClr val="tx1"/>
                </a:solidFill>
                <a:effectLst/>
                <a:uLnTx/>
                <a:uFillTx/>
                <a:latin typeface="Poppins" pitchFamily="2" charset="77"/>
                <a:ea typeface="+mn-ea"/>
                <a:cs typeface="Poppins" pitchFamily="2" charset="77"/>
              </a:rPr>
              <a:t>idd</a:t>
            </a:r>
            <a:r>
              <a:rPr kumimoji="0" lang="en-US" sz="3600" b="0" i="0" u="none" strike="noStrike" kern="1200" cap="none" spc="0" normalizeH="0" baseline="0" noProof="0" dirty="0">
                <a:ln>
                  <a:noFill/>
                </a:ln>
                <a:solidFill>
                  <a:schemeClr val="tx1"/>
                </a:solidFill>
                <a:effectLst/>
                <a:uLnTx/>
                <a:uFillTx/>
                <a:latin typeface="Poppins" pitchFamily="2" charset="77"/>
                <a:ea typeface="+mn-ea"/>
                <a:cs typeface="Poppins" pitchFamily="2" charset="77"/>
              </a:rPr>
              <a:t>-</a:t>
            </a:r>
            <a:r>
              <a:rPr kumimoji="0" lang="en-US" sz="3600" b="0" i="0" u="none" strike="noStrike" kern="1200" cap="none" spc="0" normalizeH="0" baseline="0" noProof="0" dirty="0" err="1">
                <a:ln>
                  <a:noFill/>
                </a:ln>
                <a:solidFill>
                  <a:schemeClr val="tx1"/>
                </a:solidFill>
                <a:effectLst/>
                <a:uLnTx/>
                <a:uFillTx/>
                <a:latin typeface="Poppins" pitchFamily="2" charset="77"/>
                <a:ea typeface="+mn-ea"/>
                <a:cs typeface="Poppins" pitchFamily="2" charset="77"/>
              </a:rPr>
              <a:t>ifidd</a:t>
            </a:r>
            <a:endParaRPr kumimoji="0" lang="en-US" sz="3600" b="0" i="0" u="none" strike="noStrike" kern="1200" cap="none" spc="0" normalizeH="0" baseline="0" noProof="0" dirty="0">
              <a:ln>
                <a:noFill/>
              </a:ln>
              <a:solidFill>
                <a:schemeClr val="tx1"/>
              </a:solidFill>
              <a:effectLst/>
              <a:uLnTx/>
              <a:uFillTx/>
              <a:latin typeface="Poppins" pitchFamily="2" charset="77"/>
              <a:ea typeface="+mn-ea"/>
              <a:cs typeface="Poppins" pitchFamily="2" charset="77"/>
            </a:endParaRPr>
          </a:p>
          <a:p>
            <a:pPr marL="0" marR="0" lvl="0" indent="0" algn="l" defTabSz="914400" rtl="0" eaLnBrk="1" fontAlgn="auto" latinLnBrk="0" hangingPunct="1">
              <a:lnSpc>
                <a:spcPct val="93000"/>
              </a:lnSpc>
              <a:spcBef>
                <a:spcPts val="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schemeClr val="tx1"/>
              </a:solidFill>
              <a:effectLst/>
              <a:uLnTx/>
              <a:uFillTx/>
              <a:latin typeface="Poppins" pitchFamily="2" charset="77"/>
              <a:ea typeface="+mn-ea"/>
              <a:cs typeface="Poppins" pitchFamily="2" charset="77"/>
            </a:endParaRPr>
          </a:p>
          <a:p>
            <a:pPr marL="0" marR="0" lvl="0" indent="0" algn="l" defTabSz="914400" rtl="0" eaLnBrk="1" fontAlgn="auto" latinLnBrk="0" hangingPunct="1">
              <a:lnSpc>
                <a:spcPct val="93000"/>
              </a:lnSpc>
              <a:spcBef>
                <a:spcPts val="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schemeClr val="tx1"/>
              </a:solidFill>
              <a:effectLst/>
              <a:uLnTx/>
              <a:uFillTx/>
              <a:latin typeface="Poppins" pitchFamily="2" charset="77"/>
              <a:ea typeface="+mn-ea"/>
              <a:cs typeface="Poppins" pitchFamily="2" charset="77"/>
            </a:endParaRPr>
          </a:p>
        </p:txBody>
      </p:sp>
      <p:sp>
        <p:nvSpPr>
          <p:cNvPr id="7" name="Slide Number Placeholder 6">
            <a:extLst>
              <a:ext uri="{FF2B5EF4-FFF2-40B4-BE49-F238E27FC236}">
                <a16:creationId xmlns:a16="http://schemas.microsoft.com/office/drawing/2014/main" id="{3466F650-96AF-06FC-DA4E-FF0096BE029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CED9B7A-3DFC-8741-8D8F-70B9544F4566}" type="slidenum">
              <a:rPr kumimoji="0" lang="en-US" sz="1200" b="0" i="0" u="none" strike="noStrike" kern="1200" cap="none" spc="0" normalizeH="0" baseline="0" noProof="0" smtClean="0">
                <a:ln>
                  <a:noFill/>
                </a:ln>
                <a:solidFill>
                  <a:srgbClr val="FFFFFF"/>
                </a:solidFill>
                <a:effectLst/>
                <a:uLnTx/>
                <a:uFillTx/>
                <a:latin typeface="Poppins Medium" pitchFamily="2" charset="77"/>
                <a:ea typeface="+mn-ea"/>
                <a:cs typeface="Poppins Medium" pitchFamily="2" charset="77"/>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FFFFFF"/>
              </a:solidFill>
              <a:effectLst/>
              <a:uLnTx/>
              <a:uFillTx/>
              <a:latin typeface="Poppins Medium" pitchFamily="2" charset="77"/>
              <a:ea typeface="+mn-ea"/>
              <a:cs typeface="Poppins Medium" pitchFamily="2" charset="77"/>
            </a:endParaRPr>
          </a:p>
        </p:txBody>
      </p:sp>
      <p:grpSp>
        <p:nvGrpSpPr>
          <p:cNvPr id="12" name="Group 11" descr="This box includes a QR code that links to our recruitment website: &#10;https://iod.unh.edu/food-nutrition-security-among-people-disabilities/inclusive-food-security-people-idd-ifidd/inclusive-food-security-study">
            <a:extLst>
              <a:ext uri="{FF2B5EF4-FFF2-40B4-BE49-F238E27FC236}">
                <a16:creationId xmlns:a16="http://schemas.microsoft.com/office/drawing/2014/main" id="{47DE1FA5-EE7C-233D-F9B7-0E4B127A0549}"/>
              </a:ext>
            </a:extLst>
          </p:cNvPr>
          <p:cNvGrpSpPr/>
          <p:nvPr/>
        </p:nvGrpSpPr>
        <p:grpSpPr>
          <a:xfrm>
            <a:off x="1032510" y="4821393"/>
            <a:ext cx="5131768" cy="1301799"/>
            <a:chOff x="6879288" y="5320396"/>
            <a:chExt cx="5131768" cy="1301799"/>
          </a:xfrm>
        </p:grpSpPr>
        <p:pic>
          <p:nvPicPr>
            <p:cNvPr id="13" name="Picture 12" descr="A qr code on a white background&#10;&#10;Description automatically generated">
              <a:extLst>
                <a:ext uri="{FF2B5EF4-FFF2-40B4-BE49-F238E27FC236}">
                  <a16:creationId xmlns:a16="http://schemas.microsoft.com/office/drawing/2014/main" id="{C9F5304C-7F11-5C2C-3D87-03D4D35163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0896" y="5320396"/>
              <a:ext cx="1280160" cy="1280160"/>
            </a:xfrm>
            <a:prstGeom prst="rect">
              <a:avLst/>
            </a:prstGeom>
            <a:ln w="38100">
              <a:solidFill>
                <a:schemeClr val="tx1"/>
              </a:solidFill>
            </a:ln>
          </p:spPr>
        </p:pic>
        <p:sp>
          <p:nvSpPr>
            <p:cNvPr id="14" name="TextBox 13">
              <a:extLst>
                <a:ext uri="{FF2B5EF4-FFF2-40B4-BE49-F238E27FC236}">
                  <a16:creationId xmlns:a16="http://schemas.microsoft.com/office/drawing/2014/main" id="{A5415DA0-B153-814E-58C0-7D9471ECADBF}"/>
                </a:ext>
              </a:extLst>
            </p:cNvPr>
            <p:cNvSpPr txBox="1"/>
            <p:nvPr/>
          </p:nvSpPr>
          <p:spPr>
            <a:xfrm>
              <a:off x="6879288" y="5544977"/>
              <a:ext cx="2996151" cy="107721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600" dirty="0">
                  <a:latin typeface="Poppins" panose="00000500000000000000" pitchFamily="2" charset="0"/>
                  <a:cs typeface="Poppins" panose="00000500000000000000" pitchFamily="2" charset="0"/>
                </a:rPr>
                <a:t>We are recruiting interviewees!</a:t>
              </a:r>
              <a:endParaRPr lang="en-US" sz="1600" dirty="0">
                <a:solidFill>
                  <a:schemeClr val="accent1">
                    <a:lumMod val="20000"/>
                    <a:lumOff val="80000"/>
                  </a:schemeClr>
                </a:solidFill>
                <a:latin typeface="Poppins" panose="00000500000000000000" pitchFamily="2" charset="0"/>
                <a:cs typeface="Poppins" panose="00000500000000000000" pitchFamily="2"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1600" dirty="0">
                  <a:solidFill>
                    <a:schemeClr val="accent1">
                      <a:lumMod val="20000"/>
                      <a:lumOff val="80000"/>
                    </a:schemeClr>
                  </a:solidFill>
                  <a:latin typeface="Poppins" panose="00000500000000000000" pitchFamily="2" charset="0"/>
                  <a:cs typeface="Poppins" panose="00000500000000000000" pitchFamily="2" charset="0"/>
                  <a:hlinkClick r:id="rId5" tooltip="Inclusive Food Security Study interest form">
                    <a:extLst>
                      <a:ext uri="{A12FA001-AC4F-418D-AE19-62706E023703}">
                        <ahyp:hlinkClr xmlns:ahyp="http://schemas.microsoft.com/office/drawing/2018/hyperlinkcolor" val="tx"/>
                      </a:ext>
                    </a:extLst>
                  </a:hlinkClick>
                </a:rPr>
                <a:t>Follow this link to the enrollment form. </a:t>
              </a:r>
              <a:endParaRPr kumimoji="0" lang="en-US" sz="1600" b="0" i="0" u="none" strike="noStrike" kern="1200" cap="none" spc="0" normalizeH="0" baseline="0" noProof="0" dirty="0">
                <a:ln>
                  <a:noFill/>
                </a:ln>
                <a:solidFill>
                  <a:schemeClr val="accent1">
                    <a:lumMod val="20000"/>
                    <a:lumOff val="80000"/>
                  </a:schemeClr>
                </a:solidFill>
                <a:effectLst/>
                <a:uLnTx/>
                <a:uFillTx/>
                <a:latin typeface="Franklin Gothic Book" panose="020B0503020102020204"/>
                <a:ea typeface="+mn-ea"/>
                <a:cs typeface="+mn-cs"/>
              </a:endParaRPr>
            </a:p>
          </p:txBody>
        </p:sp>
        <p:pic>
          <p:nvPicPr>
            <p:cNvPr id="15" name="Graphic 14" descr="Chevron arrows with solid fill">
              <a:extLst>
                <a:ext uri="{FF2B5EF4-FFF2-40B4-BE49-F238E27FC236}">
                  <a16:creationId xmlns:a16="http://schemas.microsoft.com/office/drawing/2014/main" id="{4C1990C3-CF2E-6D4B-AB47-7F4E8142F61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90480" y="5777596"/>
              <a:ext cx="365760" cy="365760"/>
            </a:xfrm>
            <a:prstGeom prst="rect">
              <a:avLst/>
            </a:prstGeom>
          </p:spPr>
        </p:pic>
      </p:grpSp>
    </p:spTree>
    <p:extLst>
      <p:ext uri="{BB962C8B-B14F-4D97-AF65-F5344CB8AC3E}">
        <p14:creationId xmlns:p14="http://schemas.microsoft.com/office/powerpoint/2010/main" val="1924683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A6AE6-4965-411B-B80D-59667D844B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7D07C9-ED89-7E0A-0349-2700375E3EC2}"/>
              </a:ext>
            </a:extLst>
          </p:cNvPr>
          <p:cNvSpPr>
            <a:spLocks noGrp="1"/>
          </p:cNvSpPr>
          <p:nvPr>
            <p:ph type="ctrTitle"/>
          </p:nvPr>
        </p:nvSpPr>
        <p:spPr>
          <a:xfrm>
            <a:off x="894346" y="946066"/>
            <a:ext cx="9829801" cy="947912"/>
          </a:xfrm>
        </p:spPr>
        <p:txBody>
          <a:bodyPr/>
          <a:lstStyle/>
          <a:p>
            <a:r>
              <a:rPr lang="en-US" dirty="0"/>
              <a:t>Research staff</a:t>
            </a:r>
          </a:p>
        </p:txBody>
      </p:sp>
      <p:sp>
        <p:nvSpPr>
          <p:cNvPr id="5" name="Subtitle 2">
            <a:extLst>
              <a:ext uri="{FF2B5EF4-FFF2-40B4-BE49-F238E27FC236}">
                <a16:creationId xmlns:a16="http://schemas.microsoft.com/office/drawing/2014/main" id="{CBE0FEAC-FC01-712F-1D42-93277288B463}"/>
              </a:ext>
            </a:extLst>
          </p:cNvPr>
          <p:cNvSpPr txBox="1">
            <a:spLocks/>
          </p:cNvSpPr>
          <p:nvPr/>
        </p:nvSpPr>
        <p:spPr>
          <a:xfrm>
            <a:off x="894346" y="1893978"/>
            <a:ext cx="10559081" cy="3732355"/>
          </a:xfrm>
          <a:prstGeom prst="rect">
            <a:avLst/>
          </a:prstGeom>
        </p:spPr>
        <p:txBody>
          <a:bodyPr vert="horz" lIns="91440" tIns="45720" rIns="91440" bIns="45720" rtlCol="0">
            <a:noAutofit/>
          </a:bodyPr>
          <a:lstStyle>
            <a:lvl1pPr marL="0" indent="0" algn="l" defTabSz="914400" rtl="0" eaLnBrk="1" latinLnBrk="0" hangingPunct="1">
              <a:lnSpc>
                <a:spcPct val="93000"/>
              </a:lnSpc>
              <a:spcBef>
                <a:spcPts val="1000"/>
              </a:spcBef>
              <a:spcAft>
                <a:spcPts val="1200"/>
              </a:spcAft>
              <a:buFont typeface="Arial" panose="020B0604020202020204" pitchFamily="34" charset="0"/>
              <a:buNone/>
              <a:defRPr sz="2400" b="0" i="0" kern="1200">
                <a:solidFill>
                  <a:schemeClr val="tx1"/>
                </a:solidFill>
                <a:latin typeface="Poppins" pitchFamily="2" charset="77"/>
                <a:ea typeface="+mn-ea"/>
                <a:cs typeface="Poppins" pitchFamily="2" charset="77"/>
              </a:defRPr>
            </a:lvl1pPr>
            <a:lvl2pPr marL="457200" indent="0" algn="ctr" defTabSz="914400" rtl="0" eaLnBrk="1" latinLnBrk="0" hangingPunct="1">
              <a:lnSpc>
                <a:spcPct val="100000"/>
              </a:lnSpc>
              <a:spcBef>
                <a:spcPts val="500"/>
              </a:spcBef>
              <a:buFont typeface="Arial" panose="020B0604020202020204" pitchFamily="34" charset="0"/>
              <a:buNone/>
              <a:defRPr sz="2000" b="1" i="0" kern="1200">
                <a:solidFill>
                  <a:schemeClr val="tx1"/>
                </a:solidFill>
                <a:latin typeface="Poppins SemiBold" pitchFamily="2" charset="77"/>
                <a:ea typeface="+mn-ea"/>
                <a:cs typeface="Poppins SemiBold" pitchFamily="2" charset="77"/>
              </a:defRPr>
            </a:lvl2pPr>
            <a:lvl3pPr marL="914400" indent="0" algn="ctr"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Poppins" pitchFamily="2" charset="77"/>
                <a:ea typeface="+mn-ea"/>
                <a:cs typeface="Poppins" pitchFamily="2" charset="77"/>
              </a:defRPr>
            </a:lvl3pPr>
            <a:lvl4pPr marL="1371600" indent="0" algn="ctr" defTabSz="914400" rtl="0" eaLnBrk="1" latinLnBrk="0" hangingPunct="1">
              <a:lnSpc>
                <a:spcPct val="100000"/>
              </a:lnSpc>
              <a:spcBef>
                <a:spcPts val="500"/>
              </a:spcBef>
              <a:buFont typeface="Arial" panose="020B0604020202020204" pitchFamily="34" charset="0"/>
              <a:buNone/>
              <a:defRPr sz="1600" b="0" i="0" kern="1200">
                <a:solidFill>
                  <a:schemeClr val="tx1"/>
                </a:solidFill>
                <a:latin typeface="Poppins" pitchFamily="2" charset="77"/>
                <a:ea typeface="+mn-ea"/>
                <a:cs typeface="Poppins" pitchFamily="2" charset="77"/>
              </a:defRPr>
            </a:lvl4pPr>
            <a:lvl5pPr marL="1828800" indent="0" algn="ctr" defTabSz="914400" rtl="0" eaLnBrk="1" latinLnBrk="0" hangingPunct="1">
              <a:lnSpc>
                <a:spcPct val="100000"/>
              </a:lnSpc>
              <a:spcBef>
                <a:spcPts val="500"/>
              </a:spcBef>
              <a:buFont typeface="Arial" panose="020B0604020202020204" pitchFamily="34" charset="0"/>
              <a:buNone/>
              <a:defRPr sz="1600" b="0" i="0" kern="1200">
                <a:solidFill>
                  <a:schemeClr val="tx1"/>
                </a:solidFill>
                <a:latin typeface="Poppins" pitchFamily="2" charset="77"/>
                <a:ea typeface="+mn-ea"/>
                <a:cs typeface="Poppins" pitchFamily="2" charset="77"/>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3000"/>
              </a:lnSpc>
              <a:spcBef>
                <a:spcPts val="0"/>
              </a:spcBef>
              <a:spcAft>
                <a:spcPts val="0"/>
              </a:spcAft>
              <a:buClrTx/>
              <a:buSzTx/>
              <a:buFont typeface="Arial" panose="020B0604020202020204" pitchFamily="34" charset="0"/>
              <a:buNone/>
              <a:tabLst/>
              <a:defRPr/>
            </a:pPr>
            <a:r>
              <a:rPr lang="en-US" sz="2800" dirty="0">
                <a:solidFill>
                  <a:srgbClr val="FFFFFF"/>
                </a:solidFill>
              </a:rPr>
              <a:t>University of New Hampshire, Institute on Disability</a:t>
            </a:r>
          </a:p>
          <a:p>
            <a:pPr marL="342900" marR="0" lvl="0" indent="-342900" defTabSz="914400" rtl="0" eaLnBrk="1" fontAlgn="auto" latinLnBrk="0" hangingPunct="1">
              <a:lnSpc>
                <a:spcPct val="93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FFFF"/>
                </a:solidFill>
                <a:effectLst/>
                <a:uLnTx/>
                <a:uFillTx/>
                <a:latin typeface="Poppins" pitchFamily="2" charset="77"/>
                <a:ea typeface="+mn-ea"/>
                <a:cs typeface="Poppins" pitchFamily="2" charset="77"/>
              </a:rPr>
              <a:t>Debra L. Brucker, MPA, PhD</a:t>
            </a:r>
          </a:p>
          <a:p>
            <a:pPr marL="342900" marR="0" lvl="0" indent="-342900" defTabSz="914400" rtl="0" eaLnBrk="1" fontAlgn="auto" latinLnBrk="0" hangingPunct="1">
              <a:lnSpc>
                <a:spcPct val="93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FFFF"/>
                </a:solidFill>
                <a:effectLst/>
                <a:uLnTx/>
                <a:uFillTx/>
                <a:latin typeface="Poppins" pitchFamily="2" charset="77"/>
                <a:ea typeface="+mn-ea"/>
                <a:cs typeface="Poppins" pitchFamily="2" charset="77"/>
              </a:rPr>
              <a:t>Hyun Ju Kim, PhD</a:t>
            </a:r>
          </a:p>
          <a:p>
            <a:pPr marL="342900" marR="0" lvl="0" indent="-342900" defTabSz="914400" rtl="0" eaLnBrk="1" fontAlgn="auto" latinLnBrk="0" hangingPunct="1">
              <a:lnSpc>
                <a:spcPct val="93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FFFF"/>
                </a:solidFill>
                <a:effectLst/>
                <a:uLnTx/>
                <a:uFillTx/>
                <a:latin typeface="Poppins" pitchFamily="2" charset="77"/>
                <a:ea typeface="+mn-ea"/>
                <a:cs typeface="Poppins" pitchFamily="2" charset="77"/>
              </a:rPr>
              <a:t>Karen </a:t>
            </a:r>
            <a:r>
              <a:rPr kumimoji="0" lang="en-US" sz="2800" b="0" i="0" u="none" strike="noStrike" kern="1200" cap="none" spc="0" normalizeH="0" baseline="0" noProof="0" dirty="0" err="1">
                <a:ln>
                  <a:noFill/>
                </a:ln>
                <a:solidFill>
                  <a:srgbClr val="FFFFFF"/>
                </a:solidFill>
                <a:effectLst/>
                <a:uLnTx/>
                <a:uFillTx/>
                <a:latin typeface="Poppins" pitchFamily="2" charset="77"/>
                <a:ea typeface="+mn-ea"/>
                <a:cs typeface="Poppins" pitchFamily="2" charset="77"/>
              </a:rPr>
              <a:t>Volle</a:t>
            </a:r>
            <a:r>
              <a:rPr kumimoji="0" lang="en-US" sz="2800" b="0" i="0" u="none" strike="noStrike" kern="1200" cap="none" spc="0" normalizeH="0" baseline="0" noProof="0" dirty="0">
                <a:ln>
                  <a:noFill/>
                </a:ln>
                <a:solidFill>
                  <a:srgbClr val="FFFFFF"/>
                </a:solidFill>
                <a:effectLst/>
                <a:uLnTx/>
                <a:uFillTx/>
                <a:latin typeface="Poppins" pitchFamily="2" charset="77"/>
                <a:ea typeface="+mn-ea"/>
                <a:cs typeface="Poppins" pitchFamily="2" charset="77"/>
              </a:rPr>
              <a:t>, BA</a:t>
            </a:r>
          </a:p>
          <a:p>
            <a:pPr marL="0" marR="0" lvl="0" indent="0" defTabSz="914400" rtl="0" eaLnBrk="1" fontAlgn="auto" latinLnBrk="0" hangingPunct="1">
              <a:lnSpc>
                <a:spcPct val="93000"/>
              </a:lnSpc>
              <a:spcBef>
                <a:spcPts val="0"/>
              </a:spcBef>
              <a:spcAft>
                <a:spcPts val="0"/>
              </a:spcAft>
              <a:buClrTx/>
              <a:buSzTx/>
              <a:buFont typeface="Arial" panose="020B0604020202020204" pitchFamily="34" charset="0"/>
              <a:buNone/>
              <a:tabLst/>
              <a:defRPr/>
            </a:pPr>
            <a:endParaRPr lang="en-US" sz="2800" dirty="0">
              <a:solidFill>
                <a:srgbClr val="FFFFFF"/>
              </a:solidFill>
            </a:endParaRPr>
          </a:p>
          <a:p>
            <a:pPr marL="0" marR="0" lvl="0" indent="0" defTabSz="914400" rtl="0" eaLnBrk="1" fontAlgn="auto" latinLnBrk="0" hangingPunct="1">
              <a:lnSpc>
                <a:spcPct val="93000"/>
              </a:lnSpc>
              <a:spcBef>
                <a:spcPts val="0"/>
              </a:spcBef>
              <a:spcAft>
                <a:spcPts val="0"/>
              </a:spcAft>
              <a:buClrTx/>
              <a:buSzTx/>
              <a:buFont typeface="Arial" panose="020B0604020202020204" pitchFamily="34" charset="0"/>
              <a:buNone/>
              <a:tabLst/>
              <a:defRPr/>
            </a:pPr>
            <a:r>
              <a:rPr lang="en-US" sz="2800" dirty="0">
                <a:solidFill>
                  <a:srgbClr val="FFFFFF"/>
                </a:solidFill>
              </a:rPr>
              <a:t>Center for Nutrition and Health Impact</a:t>
            </a:r>
          </a:p>
          <a:p>
            <a:pPr marL="342900" marR="0" lvl="0" indent="-342900" defTabSz="914400" rtl="0" eaLnBrk="1" fontAlgn="auto" latinLnBrk="0" hangingPunct="1">
              <a:lnSpc>
                <a:spcPct val="93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FFFF"/>
                </a:solidFill>
                <a:effectLst/>
                <a:uLnTx/>
                <a:uFillTx/>
                <a:latin typeface="Poppins" pitchFamily="2" charset="77"/>
                <a:ea typeface="+mn-ea"/>
                <a:cs typeface="Poppins" pitchFamily="2" charset="77"/>
              </a:rPr>
              <a:t>Eric Calloway, PhD, RD</a:t>
            </a:r>
          </a:p>
          <a:p>
            <a:pPr marL="342900" marR="0" lvl="0" indent="-342900" defTabSz="914400" rtl="0" eaLnBrk="1" fontAlgn="auto" latinLnBrk="0" hangingPunct="1">
              <a:lnSpc>
                <a:spcPct val="93000"/>
              </a:lnSpc>
              <a:spcBef>
                <a:spcPts val="0"/>
              </a:spcBef>
              <a:spcAft>
                <a:spcPts val="0"/>
              </a:spcAft>
              <a:buClrTx/>
              <a:buSzTx/>
              <a:buFont typeface="Arial" panose="020B0604020202020204" pitchFamily="34" charset="0"/>
              <a:buChar char="•"/>
              <a:tabLst/>
              <a:defRPr/>
            </a:pPr>
            <a:r>
              <a:rPr lang="en-US" sz="2800" dirty="0">
                <a:solidFill>
                  <a:srgbClr val="FFFFFF"/>
                </a:solidFill>
              </a:rPr>
              <a:t>Grace Stott, MPH</a:t>
            </a:r>
          </a:p>
          <a:p>
            <a:pPr marL="0" marR="0" lvl="0" indent="0" defTabSz="914400" rtl="0" eaLnBrk="1" fontAlgn="auto" latinLnBrk="0" hangingPunct="1">
              <a:lnSpc>
                <a:spcPct val="93000"/>
              </a:lnSpc>
              <a:spcBef>
                <a:spcPts val="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FFFFFF"/>
              </a:solidFill>
              <a:effectLst/>
              <a:uLnTx/>
              <a:uFillTx/>
              <a:latin typeface="Poppins" pitchFamily="2" charset="77"/>
              <a:ea typeface="+mn-ea"/>
              <a:cs typeface="Poppins" pitchFamily="2" charset="77"/>
            </a:endParaRPr>
          </a:p>
        </p:txBody>
      </p:sp>
      <p:sp>
        <p:nvSpPr>
          <p:cNvPr id="12" name="Subtitle 2">
            <a:extLst>
              <a:ext uri="{FF2B5EF4-FFF2-40B4-BE49-F238E27FC236}">
                <a16:creationId xmlns:a16="http://schemas.microsoft.com/office/drawing/2014/main" id="{3F9ADD38-8FFB-1ED8-4CA7-C540162AFFEF}"/>
              </a:ext>
            </a:extLst>
          </p:cNvPr>
          <p:cNvSpPr txBox="1">
            <a:spLocks/>
          </p:cNvSpPr>
          <p:nvPr/>
        </p:nvSpPr>
        <p:spPr>
          <a:xfrm>
            <a:off x="816455" y="5767246"/>
            <a:ext cx="10559081" cy="974224"/>
          </a:xfrm>
          <a:prstGeom prst="rect">
            <a:avLst/>
          </a:prstGeom>
        </p:spPr>
        <p:txBody>
          <a:bodyPr vert="horz" lIns="91440" tIns="45720" rIns="91440" bIns="45720" rtlCol="0">
            <a:normAutofit/>
          </a:bodyPr>
          <a:lstStyle>
            <a:lvl1pPr marL="0" indent="0" algn="l" defTabSz="914400" rtl="0" eaLnBrk="1" latinLnBrk="0" hangingPunct="1">
              <a:lnSpc>
                <a:spcPct val="93000"/>
              </a:lnSpc>
              <a:spcBef>
                <a:spcPts val="1000"/>
              </a:spcBef>
              <a:spcAft>
                <a:spcPts val="1200"/>
              </a:spcAft>
              <a:buFont typeface="Arial" panose="020B0604020202020204" pitchFamily="34" charset="0"/>
              <a:buNone/>
              <a:defRPr sz="2400" b="0" i="0" kern="1200">
                <a:solidFill>
                  <a:schemeClr val="tx1"/>
                </a:solidFill>
                <a:latin typeface="Poppins" pitchFamily="2" charset="77"/>
                <a:ea typeface="+mn-ea"/>
                <a:cs typeface="Poppins" pitchFamily="2" charset="77"/>
              </a:defRPr>
            </a:lvl1pPr>
            <a:lvl2pPr marL="457200" indent="0" algn="ctr" defTabSz="914400" rtl="0" eaLnBrk="1" latinLnBrk="0" hangingPunct="1">
              <a:lnSpc>
                <a:spcPct val="100000"/>
              </a:lnSpc>
              <a:spcBef>
                <a:spcPts val="500"/>
              </a:spcBef>
              <a:buFont typeface="Arial" panose="020B0604020202020204" pitchFamily="34" charset="0"/>
              <a:buNone/>
              <a:defRPr sz="2000" b="1" i="0" kern="1200">
                <a:solidFill>
                  <a:schemeClr val="tx1"/>
                </a:solidFill>
                <a:latin typeface="Poppins SemiBold" pitchFamily="2" charset="77"/>
                <a:ea typeface="+mn-ea"/>
                <a:cs typeface="Poppins SemiBold" pitchFamily="2" charset="77"/>
              </a:defRPr>
            </a:lvl2pPr>
            <a:lvl3pPr marL="914400" indent="0" algn="ctr"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Poppins" pitchFamily="2" charset="77"/>
                <a:ea typeface="+mn-ea"/>
                <a:cs typeface="Poppins" pitchFamily="2" charset="77"/>
              </a:defRPr>
            </a:lvl3pPr>
            <a:lvl4pPr marL="1371600" indent="0" algn="ctr" defTabSz="914400" rtl="0" eaLnBrk="1" latinLnBrk="0" hangingPunct="1">
              <a:lnSpc>
                <a:spcPct val="100000"/>
              </a:lnSpc>
              <a:spcBef>
                <a:spcPts val="500"/>
              </a:spcBef>
              <a:buFont typeface="Arial" panose="020B0604020202020204" pitchFamily="34" charset="0"/>
              <a:buNone/>
              <a:defRPr sz="1600" b="0" i="0" kern="1200">
                <a:solidFill>
                  <a:schemeClr val="tx1"/>
                </a:solidFill>
                <a:latin typeface="Poppins" pitchFamily="2" charset="77"/>
                <a:ea typeface="+mn-ea"/>
                <a:cs typeface="Poppins" pitchFamily="2" charset="77"/>
              </a:defRPr>
            </a:lvl4pPr>
            <a:lvl5pPr marL="1828800" indent="0" algn="ctr" defTabSz="914400" rtl="0" eaLnBrk="1" latinLnBrk="0" hangingPunct="1">
              <a:lnSpc>
                <a:spcPct val="100000"/>
              </a:lnSpc>
              <a:spcBef>
                <a:spcPts val="500"/>
              </a:spcBef>
              <a:buFont typeface="Arial" panose="020B0604020202020204" pitchFamily="34" charset="0"/>
              <a:buNone/>
              <a:defRPr sz="1600" b="0" i="0" kern="1200">
                <a:solidFill>
                  <a:schemeClr val="tx1"/>
                </a:solidFill>
                <a:latin typeface="Poppins" pitchFamily="2" charset="77"/>
                <a:ea typeface="+mn-ea"/>
                <a:cs typeface="Poppins" pitchFamily="2" charset="77"/>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3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Poppins" pitchFamily="2" charset="77"/>
                <a:ea typeface="+mn-ea"/>
                <a:cs typeface="Poppins" pitchFamily="2" charset="77"/>
              </a:rPr>
              <a:t>Acknowledgements: This work is supported by the Agriculture and Food Research Initiative Foundational and Applied Science Program, project award no. 2024-69015-42299, from the U.S. Department of Agriculture’s National Institute of Food and Agriculture. </a:t>
            </a:r>
          </a:p>
        </p:txBody>
      </p:sp>
      <p:sp>
        <p:nvSpPr>
          <p:cNvPr id="10" name="Rectangle 9">
            <a:extLst>
              <a:ext uri="{FF2B5EF4-FFF2-40B4-BE49-F238E27FC236}">
                <a16:creationId xmlns:a16="http://schemas.microsoft.com/office/drawing/2014/main" id="{77B24736-68A0-F161-06CC-3C654E596F1F}"/>
              </a:ext>
              <a:ext uri="{C183D7F6-B498-43B3-948B-1728B52AA6E4}">
                <adec:decorative xmlns:adec="http://schemas.microsoft.com/office/drawing/2017/decorative" val="1"/>
              </a:ext>
            </a:extLst>
          </p:cNvPr>
          <p:cNvSpPr/>
          <p:nvPr/>
        </p:nvSpPr>
        <p:spPr>
          <a:xfrm>
            <a:off x="7823200" y="4572001"/>
            <a:ext cx="4013200" cy="2028556"/>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279E46D6-0EDF-C50D-4E36-D0EE8275F7EA}"/>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CED9B7A-3DFC-8741-8D8F-70B9544F4566}" type="slidenum">
              <a:rPr kumimoji="0" lang="en-US" sz="1200" b="0" i="0" u="none" strike="noStrike" kern="1200" cap="none" spc="0" normalizeH="0" baseline="0" noProof="0" smtClean="0">
                <a:ln>
                  <a:noFill/>
                </a:ln>
                <a:solidFill>
                  <a:srgbClr val="FFFFFF"/>
                </a:solidFill>
                <a:effectLst/>
                <a:uLnTx/>
                <a:uFillTx/>
                <a:latin typeface="Poppins Medium" pitchFamily="2" charset="77"/>
                <a:ea typeface="+mn-ea"/>
                <a:cs typeface="Poppins Medium" pitchFamily="2" charset="77"/>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FFFFFF"/>
              </a:solidFill>
              <a:effectLst/>
              <a:uLnTx/>
              <a:uFillTx/>
              <a:latin typeface="Poppins Medium" pitchFamily="2" charset="77"/>
              <a:ea typeface="+mn-ea"/>
              <a:cs typeface="Poppins Medium" pitchFamily="2" charset="77"/>
            </a:endParaRPr>
          </a:p>
        </p:txBody>
      </p:sp>
    </p:spTree>
    <p:extLst>
      <p:ext uri="{BB962C8B-B14F-4D97-AF65-F5344CB8AC3E}">
        <p14:creationId xmlns:p14="http://schemas.microsoft.com/office/powerpoint/2010/main" val="244989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134D1-2D7C-F5DF-4F10-43901F88B7D2}"/>
              </a:ext>
            </a:extLst>
          </p:cNvPr>
          <p:cNvSpPr>
            <a:spLocks noGrp="1"/>
          </p:cNvSpPr>
          <p:nvPr>
            <p:ph type="title"/>
          </p:nvPr>
        </p:nvSpPr>
        <p:spPr>
          <a:xfrm>
            <a:off x="712470" y="326389"/>
            <a:ext cx="10515600" cy="709295"/>
          </a:xfrm>
        </p:spPr>
        <p:txBody>
          <a:bodyPr/>
          <a:lstStyle/>
          <a:p>
            <a:pPr algn="l"/>
            <a:r>
              <a:rPr lang="en-US" dirty="0"/>
              <a:t>Nutrition Security &amp; Food Security</a:t>
            </a:r>
          </a:p>
        </p:txBody>
      </p:sp>
      <p:sp>
        <p:nvSpPr>
          <p:cNvPr id="3" name="Subtitle 2">
            <a:extLst>
              <a:ext uri="{FF2B5EF4-FFF2-40B4-BE49-F238E27FC236}">
                <a16:creationId xmlns:a16="http://schemas.microsoft.com/office/drawing/2014/main" id="{8EEE0884-2D21-F1C0-14C2-6AAE2F461211}"/>
              </a:ext>
            </a:extLst>
          </p:cNvPr>
          <p:cNvSpPr>
            <a:spLocks noGrp="1"/>
          </p:cNvSpPr>
          <p:nvPr>
            <p:ph idx="1"/>
          </p:nvPr>
        </p:nvSpPr>
        <p:spPr>
          <a:xfrm>
            <a:off x="712470" y="1381704"/>
            <a:ext cx="3625354" cy="508562"/>
          </a:xfrm>
        </p:spPr>
        <p:txBody>
          <a:bodyPr>
            <a:normAutofit/>
          </a:bodyPr>
          <a:lstStyle/>
          <a:p>
            <a:pPr lvl="0"/>
            <a:r>
              <a:rPr lang="en-US" dirty="0"/>
              <a:t>Quantity vs quality</a:t>
            </a:r>
          </a:p>
        </p:txBody>
      </p:sp>
      <p:grpSp>
        <p:nvGrpSpPr>
          <p:cNvPr id="11" name="Group 10" descr="This is a quote box that states &quot;access to enough food for an active, healthy life&quot; - USDA and is connected to a box with a picture of a plate and silverware that states &quot;Food security&quot;.">
            <a:extLst>
              <a:ext uri="{FF2B5EF4-FFF2-40B4-BE49-F238E27FC236}">
                <a16:creationId xmlns:a16="http://schemas.microsoft.com/office/drawing/2014/main" id="{E96C2E2A-7237-218E-B422-6A9F12B65012}"/>
              </a:ext>
            </a:extLst>
          </p:cNvPr>
          <p:cNvGrpSpPr/>
          <p:nvPr/>
        </p:nvGrpSpPr>
        <p:grpSpPr>
          <a:xfrm>
            <a:off x="1159499" y="2267267"/>
            <a:ext cx="2337844" cy="2017705"/>
            <a:chOff x="9627416" y="1667604"/>
            <a:chExt cx="2337844" cy="4510172"/>
          </a:xfrm>
        </p:grpSpPr>
        <p:sp>
          <p:nvSpPr>
            <p:cNvPr id="12" name="Speech Bubble: Rectangle 11">
              <a:extLst>
                <a:ext uri="{FF2B5EF4-FFF2-40B4-BE49-F238E27FC236}">
                  <a16:creationId xmlns:a16="http://schemas.microsoft.com/office/drawing/2014/main" id="{275EBF3F-EC4F-E74F-61A4-94CD09C0ED44}"/>
                </a:ext>
              </a:extLst>
            </p:cNvPr>
            <p:cNvSpPr/>
            <p:nvPr/>
          </p:nvSpPr>
          <p:spPr>
            <a:xfrm>
              <a:off x="9627416" y="1667604"/>
              <a:ext cx="2337844" cy="4510172"/>
            </a:xfrm>
            <a:prstGeom prst="wedgeRectCallout">
              <a:avLst>
                <a:gd name="adj1" fmla="val 108824"/>
                <a:gd name="adj2" fmla="val -9114"/>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13" name="TextBox 12">
              <a:extLst>
                <a:ext uri="{FF2B5EF4-FFF2-40B4-BE49-F238E27FC236}">
                  <a16:creationId xmlns:a16="http://schemas.microsoft.com/office/drawing/2014/main" id="{9546D0D5-1A17-6ABF-7F75-9185873327FB}"/>
                </a:ext>
              </a:extLst>
            </p:cNvPr>
            <p:cNvSpPr txBox="1"/>
            <p:nvPr/>
          </p:nvSpPr>
          <p:spPr>
            <a:xfrm>
              <a:off x="9627416" y="1667604"/>
              <a:ext cx="2337844" cy="43342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4655"/>
                  </a:solidFill>
                  <a:effectLst/>
                  <a:uLnTx/>
                  <a:uFillTx/>
                  <a:latin typeface="AdvOT77db9845+20"/>
                  <a:ea typeface="+mn-ea"/>
                  <a:cs typeface="+mn-cs"/>
                </a:rPr>
                <a:t>“…</a:t>
              </a:r>
              <a:r>
                <a:rPr kumimoji="0" lang="en-US" sz="2400" b="0" i="0" u="none" strike="noStrike" kern="1200" cap="none" spc="0" normalizeH="0" baseline="0" noProof="0" dirty="0">
                  <a:ln>
                    <a:noFill/>
                  </a:ln>
                  <a:solidFill>
                    <a:srgbClr val="004655"/>
                  </a:solidFill>
                  <a:effectLst/>
                  <a:uLnTx/>
                  <a:uFillTx/>
                  <a:latin typeface="AdvOT77db9845"/>
                  <a:ea typeface="+mn-ea"/>
                  <a:cs typeface="+mn-cs"/>
                </a:rPr>
                <a:t>access … to </a:t>
              </a:r>
              <a:r>
                <a:rPr kumimoji="0" lang="en-US" sz="2400" b="1" i="0" u="none" strike="noStrike" kern="1200" cap="none" spc="0" normalizeH="0" baseline="0" noProof="0" dirty="0">
                  <a:ln>
                    <a:noFill/>
                  </a:ln>
                  <a:solidFill>
                    <a:srgbClr val="004655"/>
                  </a:solidFill>
                  <a:effectLst/>
                  <a:uLnTx/>
                  <a:uFillTx/>
                  <a:latin typeface="AdvOT77db9845"/>
                  <a:ea typeface="+mn-ea"/>
                  <a:cs typeface="+mn-cs"/>
                </a:rPr>
                <a:t>enough</a:t>
              </a:r>
              <a:r>
                <a:rPr kumimoji="0" lang="en-US" sz="2400" b="0" i="0" u="none" strike="noStrike" kern="1200" cap="none" spc="0" normalizeH="0" baseline="0" noProof="0" dirty="0">
                  <a:ln>
                    <a:noFill/>
                  </a:ln>
                  <a:solidFill>
                    <a:srgbClr val="004655"/>
                  </a:solidFill>
                  <a:effectLst/>
                  <a:uLnTx/>
                  <a:uFillTx/>
                  <a:latin typeface="AdvOT77db9845"/>
                  <a:ea typeface="+mn-ea"/>
                  <a:cs typeface="+mn-cs"/>
                </a:rPr>
                <a:t> food for an active, healthy life.</a:t>
              </a:r>
              <a:r>
                <a:rPr kumimoji="0" lang="en-US" sz="2400" b="0" i="0" u="none" strike="noStrike" kern="1200" cap="none" spc="0" normalizeH="0" baseline="0" noProof="0" dirty="0">
                  <a:ln>
                    <a:noFill/>
                  </a:ln>
                  <a:solidFill>
                    <a:srgbClr val="004655"/>
                  </a:solidFill>
                  <a:effectLst/>
                  <a:uLnTx/>
                  <a:uFillTx/>
                  <a:latin typeface="AdvOT77db9845+2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4655"/>
                  </a:solidFill>
                  <a:effectLst/>
                  <a:uLnTx/>
                  <a:uFillTx/>
                  <a:latin typeface="AdvOT77db9845+20"/>
                  <a:ea typeface="+mn-ea"/>
                  <a:cs typeface="+mn-cs"/>
                </a:rPr>
                <a:t>- USDA</a:t>
              </a:r>
              <a:endParaRPr kumimoji="0" lang="en-US" sz="2400" b="0" i="0" u="none" strike="noStrike" kern="1200" cap="none" spc="0" normalizeH="0" baseline="0" noProof="0" dirty="0">
                <a:ln>
                  <a:noFill/>
                </a:ln>
                <a:solidFill>
                  <a:srgbClr val="004655"/>
                </a:solidFill>
                <a:effectLst/>
                <a:uLnTx/>
                <a:uFillTx/>
                <a:latin typeface="Franklin Gothic Book" panose="020B0503020102020204"/>
                <a:ea typeface="+mn-ea"/>
                <a:cs typeface="+mn-cs"/>
              </a:endParaRPr>
            </a:p>
          </p:txBody>
        </p:sp>
      </p:grpSp>
      <p:grpSp>
        <p:nvGrpSpPr>
          <p:cNvPr id="23" name="Group 22">
            <a:extLst>
              <a:ext uri="{FF2B5EF4-FFF2-40B4-BE49-F238E27FC236}">
                <a16:creationId xmlns:a16="http://schemas.microsoft.com/office/drawing/2014/main" id="{F5944103-2DAB-F2E7-E08E-668E864FB244}"/>
              </a:ext>
              <a:ext uri="{C183D7F6-B498-43B3-948B-1728B52AA6E4}">
                <adec:decorative xmlns:adec="http://schemas.microsoft.com/office/drawing/2017/decorative" val="1"/>
              </a:ext>
            </a:extLst>
          </p:cNvPr>
          <p:cNvGrpSpPr/>
          <p:nvPr/>
        </p:nvGrpSpPr>
        <p:grpSpPr>
          <a:xfrm>
            <a:off x="4927077" y="2267267"/>
            <a:ext cx="2831467" cy="1800247"/>
            <a:chOff x="4927077" y="2267267"/>
            <a:chExt cx="2831467" cy="1800247"/>
          </a:xfrm>
        </p:grpSpPr>
        <p:pic>
          <p:nvPicPr>
            <p:cNvPr id="17" name="Graphic 16" descr="Table setting with solid fill">
              <a:extLst>
                <a:ext uri="{FF2B5EF4-FFF2-40B4-BE49-F238E27FC236}">
                  <a16:creationId xmlns:a16="http://schemas.microsoft.com/office/drawing/2014/main" id="{D74FC4A0-F3B1-03A4-1C26-7AF4F81269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51761" y="2695914"/>
              <a:ext cx="1371600" cy="1371600"/>
            </a:xfrm>
            <a:prstGeom prst="rect">
              <a:avLst/>
            </a:prstGeom>
          </p:spPr>
        </p:pic>
        <p:sp>
          <p:nvSpPr>
            <p:cNvPr id="18" name="TextBox 17">
              <a:extLst>
                <a:ext uri="{FF2B5EF4-FFF2-40B4-BE49-F238E27FC236}">
                  <a16:creationId xmlns:a16="http://schemas.microsoft.com/office/drawing/2014/main" id="{7B2AF12C-730C-A1DD-1375-7DD05458793F}"/>
                </a:ext>
              </a:extLst>
            </p:cNvPr>
            <p:cNvSpPr txBox="1"/>
            <p:nvPr/>
          </p:nvSpPr>
          <p:spPr>
            <a:xfrm>
              <a:off x="4927077" y="2267267"/>
              <a:ext cx="2831467" cy="1737360"/>
            </a:xfrm>
            <a:prstGeom prst="rect">
              <a:avLst/>
            </a:prstGeom>
            <a:noFill/>
            <a:ln w="38100">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4655"/>
                  </a:solidFill>
                  <a:effectLst/>
                  <a:uLnTx/>
                  <a:uFillTx/>
                  <a:latin typeface="Franklin Gothic Book" panose="020B0503020102020204"/>
                  <a:ea typeface="+mn-ea"/>
                  <a:cs typeface="+mn-cs"/>
                </a:rPr>
                <a:t>Food Security</a:t>
              </a:r>
            </a:p>
          </p:txBody>
        </p:sp>
      </p:grpSp>
      <p:grpSp>
        <p:nvGrpSpPr>
          <p:cNvPr id="10" name="Group 9" descr="This is a quote box that states: &quot;Access to healthy, safe, affordable food essential to optimal health and wellbeing&quot; and is connected to a box that states &quot;Nutrition security&quot;.">
            <a:extLst>
              <a:ext uri="{FF2B5EF4-FFF2-40B4-BE49-F238E27FC236}">
                <a16:creationId xmlns:a16="http://schemas.microsoft.com/office/drawing/2014/main" id="{804767FC-7867-372C-A70F-9CC12735C939}"/>
              </a:ext>
            </a:extLst>
          </p:cNvPr>
          <p:cNvGrpSpPr/>
          <p:nvPr/>
        </p:nvGrpSpPr>
        <p:grpSpPr>
          <a:xfrm>
            <a:off x="8966100" y="4406314"/>
            <a:ext cx="3003722" cy="2011680"/>
            <a:chOff x="9627416" y="1667604"/>
            <a:chExt cx="2337844" cy="4510172"/>
          </a:xfrm>
        </p:grpSpPr>
        <p:sp>
          <p:nvSpPr>
            <p:cNvPr id="7" name="Speech Bubble: Rectangle 6">
              <a:extLst>
                <a:ext uri="{FF2B5EF4-FFF2-40B4-BE49-F238E27FC236}">
                  <a16:creationId xmlns:a16="http://schemas.microsoft.com/office/drawing/2014/main" id="{9EE9A681-5631-6121-DC5A-43ECB8595F5A}"/>
                </a:ext>
              </a:extLst>
            </p:cNvPr>
            <p:cNvSpPr/>
            <p:nvPr/>
          </p:nvSpPr>
          <p:spPr>
            <a:xfrm>
              <a:off x="9627416" y="1667605"/>
              <a:ext cx="2337844" cy="4510171"/>
            </a:xfrm>
            <a:prstGeom prst="wedgeRectCallout">
              <a:avLst>
                <a:gd name="adj1" fmla="val -86937"/>
                <a:gd name="adj2" fmla="val 920"/>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8" name="TextBox 7">
              <a:extLst>
                <a:ext uri="{FF2B5EF4-FFF2-40B4-BE49-F238E27FC236}">
                  <a16:creationId xmlns:a16="http://schemas.microsoft.com/office/drawing/2014/main" id="{DC96238A-7110-A2D6-6969-BA2958085440}"/>
                </a:ext>
              </a:extLst>
            </p:cNvPr>
            <p:cNvSpPr txBox="1"/>
            <p:nvPr/>
          </p:nvSpPr>
          <p:spPr>
            <a:xfrm>
              <a:off x="9627416" y="1667604"/>
              <a:ext cx="2337844" cy="43594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4655"/>
                  </a:solidFill>
                  <a:effectLst/>
                  <a:uLnTx/>
                  <a:uFillTx/>
                  <a:latin typeface="AdvOT77db9845+20"/>
                  <a:ea typeface="+mn-ea"/>
                  <a:cs typeface="+mn-cs"/>
                </a:rPr>
                <a:t>“</a:t>
              </a:r>
              <a:r>
                <a:rPr kumimoji="0" lang="en-US" sz="2400" b="0" i="0" u="none" strike="noStrike" kern="1200" cap="none" spc="0" normalizeH="0" baseline="0" noProof="0" dirty="0">
                  <a:ln>
                    <a:noFill/>
                  </a:ln>
                  <a:solidFill>
                    <a:srgbClr val="004655"/>
                  </a:solidFill>
                  <a:effectLst/>
                  <a:uLnTx/>
                  <a:uFillTx/>
                  <a:latin typeface="AdvOT77db9845"/>
                  <a:ea typeface="+mn-ea"/>
                  <a:cs typeface="+mn-cs"/>
                </a:rPr>
                <a:t>…access to </a:t>
              </a:r>
              <a:r>
                <a:rPr kumimoji="0" lang="en-US" sz="2400" b="1" i="0" u="none" strike="noStrike" kern="1200" cap="none" spc="0" normalizeH="0" baseline="0" noProof="0" dirty="0">
                  <a:ln>
                    <a:noFill/>
                  </a:ln>
                  <a:solidFill>
                    <a:srgbClr val="004655"/>
                  </a:solidFill>
                  <a:effectLst/>
                  <a:uLnTx/>
                  <a:uFillTx/>
                  <a:latin typeface="AdvOT77db9845"/>
                  <a:ea typeface="+mn-ea"/>
                  <a:cs typeface="+mn-cs"/>
                </a:rPr>
                <a:t>healthy</a:t>
              </a:r>
              <a:r>
                <a:rPr kumimoji="0" lang="en-US" sz="2400" b="0" i="0" u="none" strike="noStrike" kern="1200" cap="none" spc="0" normalizeH="0" baseline="0" noProof="0" dirty="0">
                  <a:ln>
                    <a:noFill/>
                  </a:ln>
                  <a:solidFill>
                    <a:srgbClr val="004655"/>
                  </a:solidFill>
                  <a:effectLst/>
                  <a:uLnTx/>
                  <a:uFillTx/>
                  <a:latin typeface="AdvOT77db9845"/>
                  <a:ea typeface="+mn-ea"/>
                  <a:cs typeface="+mn-cs"/>
                </a:rPr>
                <a:t>, safe, affordable foods essential to optimal health and well-being.</a:t>
              </a:r>
              <a:r>
                <a:rPr kumimoji="0" lang="en-US" sz="2400" b="0" i="0" u="none" strike="noStrike" kern="1200" cap="none" spc="0" normalizeH="0" baseline="0" noProof="0" dirty="0">
                  <a:ln>
                    <a:noFill/>
                  </a:ln>
                  <a:solidFill>
                    <a:srgbClr val="004655"/>
                  </a:solidFill>
                  <a:effectLst/>
                  <a:uLnTx/>
                  <a:uFillTx/>
                  <a:latin typeface="AdvOT77db9845+20"/>
                  <a:ea typeface="+mn-ea"/>
                  <a:cs typeface="+mn-cs"/>
                </a:rPr>
                <a:t>” - USDA</a:t>
              </a:r>
              <a:endParaRPr kumimoji="0" lang="en-US" sz="2400" b="0" i="0" u="none" strike="noStrike" kern="1200" cap="none" spc="0" normalizeH="0" baseline="0" noProof="0" dirty="0">
                <a:ln>
                  <a:noFill/>
                </a:ln>
                <a:solidFill>
                  <a:srgbClr val="004655"/>
                </a:solidFill>
                <a:effectLst/>
                <a:uLnTx/>
                <a:uFillTx/>
                <a:latin typeface="Franklin Gothic Book" panose="020B0503020102020204"/>
                <a:ea typeface="+mn-ea"/>
                <a:cs typeface="+mn-cs"/>
              </a:endParaRPr>
            </a:p>
          </p:txBody>
        </p:sp>
      </p:grpSp>
      <p:grpSp>
        <p:nvGrpSpPr>
          <p:cNvPr id="31" name="Group 30">
            <a:extLst>
              <a:ext uri="{FF2B5EF4-FFF2-40B4-BE49-F238E27FC236}">
                <a16:creationId xmlns:a16="http://schemas.microsoft.com/office/drawing/2014/main" id="{385EBB9B-BD86-9BAB-2214-826E783FD7A5}"/>
              </a:ext>
              <a:ext uri="{C183D7F6-B498-43B3-948B-1728B52AA6E4}">
                <adec:decorative xmlns:adec="http://schemas.microsoft.com/office/drawing/2017/decorative" val="1"/>
              </a:ext>
            </a:extLst>
          </p:cNvPr>
          <p:cNvGrpSpPr/>
          <p:nvPr/>
        </p:nvGrpSpPr>
        <p:grpSpPr>
          <a:xfrm>
            <a:off x="4927077" y="4372522"/>
            <a:ext cx="2831467" cy="2045472"/>
            <a:chOff x="4927077" y="4372522"/>
            <a:chExt cx="2831467" cy="2045472"/>
          </a:xfrm>
        </p:grpSpPr>
        <p:sp>
          <p:nvSpPr>
            <p:cNvPr id="22" name="TextBox 21">
              <a:extLst>
                <a:ext uri="{FF2B5EF4-FFF2-40B4-BE49-F238E27FC236}">
                  <a16:creationId xmlns:a16="http://schemas.microsoft.com/office/drawing/2014/main" id="{E9654D90-501B-0EC2-0C26-9D3DDF7C0022}"/>
                </a:ext>
              </a:extLst>
            </p:cNvPr>
            <p:cNvSpPr txBox="1"/>
            <p:nvPr/>
          </p:nvSpPr>
          <p:spPr>
            <a:xfrm>
              <a:off x="4927077" y="4372522"/>
              <a:ext cx="2831467" cy="2011680"/>
            </a:xfrm>
            <a:prstGeom prst="rect">
              <a:avLst/>
            </a:prstGeom>
            <a:noFill/>
            <a:ln w="38100">
              <a:solidFill>
                <a:schemeClr val="accent3"/>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4655"/>
                  </a:solidFill>
                  <a:effectLst/>
                  <a:uLnTx/>
                  <a:uFillTx/>
                  <a:latin typeface="Franklin Gothic Book" panose="020B0503020102020204"/>
                  <a:ea typeface="+mn-ea"/>
                  <a:cs typeface="+mn-cs"/>
                </a:rPr>
                <a:t>Nutrition Security</a:t>
              </a:r>
            </a:p>
          </p:txBody>
        </p:sp>
        <p:grpSp>
          <p:nvGrpSpPr>
            <p:cNvPr id="30" name="Group 29">
              <a:extLst>
                <a:ext uri="{FF2B5EF4-FFF2-40B4-BE49-F238E27FC236}">
                  <a16:creationId xmlns:a16="http://schemas.microsoft.com/office/drawing/2014/main" id="{AADBA8B8-C910-AA29-18CD-394B043F32A4}"/>
                </a:ext>
              </a:extLst>
            </p:cNvPr>
            <p:cNvGrpSpPr/>
            <p:nvPr/>
          </p:nvGrpSpPr>
          <p:grpSpPr>
            <a:xfrm>
              <a:off x="5531596" y="5063864"/>
              <a:ext cx="1611930" cy="1354130"/>
              <a:chOff x="5056909" y="5435470"/>
              <a:chExt cx="1611930" cy="1354130"/>
            </a:xfrm>
            <a:solidFill>
              <a:schemeClr val="accent3"/>
            </a:solidFill>
          </p:grpSpPr>
          <p:pic>
            <p:nvPicPr>
              <p:cNvPr id="25" name="Graphic 24" descr="Fruit bowl with solid fill">
                <a:extLst>
                  <a:ext uri="{FF2B5EF4-FFF2-40B4-BE49-F238E27FC236}">
                    <a16:creationId xmlns:a16="http://schemas.microsoft.com/office/drawing/2014/main" id="{E23BCD36-8DDD-8599-67E0-BEC9AFA923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56909" y="5848428"/>
                <a:ext cx="746914" cy="746914"/>
              </a:xfrm>
              <a:prstGeom prst="rect">
                <a:avLst/>
              </a:prstGeom>
            </p:spPr>
          </p:pic>
          <p:pic>
            <p:nvPicPr>
              <p:cNvPr id="27" name="Graphic 26" descr="Apple with solid fill">
                <a:extLst>
                  <a:ext uri="{FF2B5EF4-FFF2-40B4-BE49-F238E27FC236}">
                    <a16:creationId xmlns:a16="http://schemas.microsoft.com/office/drawing/2014/main" id="{DA21C469-0374-A7F9-7850-83F7E483AA3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51761" y="5435470"/>
                <a:ext cx="568930" cy="568930"/>
              </a:xfrm>
              <a:prstGeom prst="rect">
                <a:avLst/>
              </a:prstGeom>
            </p:spPr>
          </p:pic>
          <p:pic>
            <p:nvPicPr>
              <p:cNvPr id="29" name="Graphic 28" descr="Blueberry with solid fill">
                <a:extLst>
                  <a:ext uri="{FF2B5EF4-FFF2-40B4-BE49-F238E27FC236}">
                    <a16:creationId xmlns:a16="http://schemas.microsoft.com/office/drawing/2014/main" id="{F5B53626-76B5-0E6C-E64A-B39E090DAA5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54439" y="5875200"/>
                <a:ext cx="914400" cy="914400"/>
              </a:xfrm>
              <a:prstGeom prst="rect">
                <a:avLst/>
              </a:prstGeom>
            </p:spPr>
          </p:pic>
        </p:grpSp>
      </p:grpSp>
      <p:sp>
        <p:nvSpPr>
          <p:cNvPr id="6" name="Slide Number Placeholder 5">
            <a:extLst>
              <a:ext uri="{FF2B5EF4-FFF2-40B4-BE49-F238E27FC236}">
                <a16:creationId xmlns:a16="http://schemas.microsoft.com/office/drawing/2014/main" id="{8F79ECCD-4625-9E8A-52BF-93E702E4C9B6}"/>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CED9B7A-3DFC-8741-8D8F-70B9544F4566}" type="slidenum">
              <a:rPr kumimoji="0" lang="en-US" sz="1200" b="0" i="0" u="none" strike="noStrike" kern="1200" cap="none" spc="0" normalizeH="0" baseline="0" noProof="0" smtClean="0">
                <a:ln>
                  <a:noFill/>
                </a:ln>
                <a:solidFill>
                  <a:srgbClr val="FFFFFF"/>
                </a:solidFill>
                <a:effectLst/>
                <a:uLnTx/>
                <a:uFillTx/>
                <a:latin typeface="Poppins Medium" pitchFamily="2" charset="77"/>
                <a:ea typeface="+mn-ea"/>
                <a:cs typeface="Poppins Medium" pitchFamily="2" charset="77"/>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FFFFFF"/>
              </a:solidFill>
              <a:effectLst/>
              <a:uLnTx/>
              <a:uFillTx/>
              <a:latin typeface="Poppins Medium" pitchFamily="2" charset="77"/>
              <a:ea typeface="+mn-ea"/>
              <a:cs typeface="Poppins Medium" pitchFamily="2" charset="77"/>
            </a:endParaRPr>
          </a:p>
        </p:txBody>
      </p:sp>
    </p:spTree>
    <p:extLst>
      <p:ext uri="{BB962C8B-B14F-4D97-AF65-F5344CB8AC3E}">
        <p14:creationId xmlns:p14="http://schemas.microsoft.com/office/powerpoint/2010/main" val="799902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5BE5BF6C-80B0-E41B-C908-EBE9F2EFC1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BED78F-16F2-DBB4-A8B1-3E4F7EE05B1E}"/>
              </a:ext>
            </a:extLst>
          </p:cNvPr>
          <p:cNvSpPr>
            <a:spLocks noGrp="1"/>
          </p:cNvSpPr>
          <p:nvPr>
            <p:ph type="title"/>
          </p:nvPr>
        </p:nvSpPr>
        <p:spPr>
          <a:xfrm>
            <a:off x="712470" y="326389"/>
            <a:ext cx="10515600" cy="709295"/>
          </a:xfrm>
        </p:spPr>
        <p:txBody>
          <a:bodyPr/>
          <a:lstStyle/>
          <a:p>
            <a:pPr algn="l"/>
            <a:r>
              <a:rPr lang="en-US" dirty="0"/>
              <a:t>Health Risks</a:t>
            </a:r>
          </a:p>
        </p:txBody>
      </p:sp>
      <p:grpSp>
        <p:nvGrpSpPr>
          <p:cNvPr id="45" name="Group 44" descr="This slide includes graphics depicting health issues (heart, line chart showing an increase, a scale, and a medical chart).">
            <a:extLst>
              <a:ext uri="{FF2B5EF4-FFF2-40B4-BE49-F238E27FC236}">
                <a16:creationId xmlns:a16="http://schemas.microsoft.com/office/drawing/2014/main" id="{22C5D4EB-29CC-0BBB-BCB5-BBC138B7B860}"/>
              </a:ext>
            </a:extLst>
          </p:cNvPr>
          <p:cNvGrpSpPr/>
          <p:nvPr/>
        </p:nvGrpSpPr>
        <p:grpSpPr>
          <a:xfrm>
            <a:off x="943897" y="1544249"/>
            <a:ext cx="1158977" cy="4577791"/>
            <a:chOff x="5102942" y="1691733"/>
            <a:chExt cx="1158977" cy="4577791"/>
          </a:xfrm>
        </p:grpSpPr>
        <p:sp>
          <p:nvSpPr>
            <p:cNvPr id="34" name="Oval 33">
              <a:extLst>
                <a:ext uri="{FF2B5EF4-FFF2-40B4-BE49-F238E27FC236}">
                  <a16:creationId xmlns:a16="http://schemas.microsoft.com/office/drawing/2014/main" id="{385B2049-3ACB-BDEE-34ED-ADA758A5CC8C}"/>
                </a:ext>
              </a:extLst>
            </p:cNvPr>
            <p:cNvSpPr/>
            <p:nvPr/>
          </p:nvSpPr>
          <p:spPr>
            <a:xfrm>
              <a:off x="5105400" y="1691733"/>
              <a:ext cx="1143000" cy="1143000"/>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8A9E9367-6662-D2B9-5EC4-D5BF0FABC424}"/>
                </a:ext>
              </a:extLst>
            </p:cNvPr>
            <p:cNvSpPr/>
            <p:nvPr/>
          </p:nvSpPr>
          <p:spPr>
            <a:xfrm>
              <a:off x="5118919" y="2840524"/>
              <a:ext cx="1143000" cy="1143000"/>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1B04B45A-2A27-E151-2476-009C7D5E3714}"/>
                </a:ext>
              </a:extLst>
            </p:cNvPr>
            <p:cNvSpPr/>
            <p:nvPr/>
          </p:nvSpPr>
          <p:spPr>
            <a:xfrm>
              <a:off x="5102942" y="3983524"/>
              <a:ext cx="1143000" cy="114300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E955FCFF-C135-C558-A817-224A325E0E7D}"/>
                </a:ext>
              </a:extLst>
            </p:cNvPr>
            <p:cNvSpPr/>
            <p:nvPr/>
          </p:nvSpPr>
          <p:spPr>
            <a:xfrm>
              <a:off x="5110931" y="5126524"/>
              <a:ext cx="1143000" cy="1143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Graphic 37" descr="Upward trend with solid fill">
              <a:extLst>
                <a:ext uri="{FF2B5EF4-FFF2-40B4-BE49-F238E27FC236}">
                  <a16:creationId xmlns:a16="http://schemas.microsoft.com/office/drawing/2014/main" id="{C796817C-4C7A-2F3B-E42A-C2EA1A81B8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44583" y="2949033"/>
              <a:ext cx="914400" cy="914400"/>
            </a:xfrm>
            <a:prstGeom prst="rect">
              <a:avLst/>
            </a:prstGeom>
          </p:spPr>
        </p:pic>
        <p:pic>
          <p:nvPicPr>
            <p:cNvPr id="39" name="Graphic 38" descr="Weight Loss with solid fill">
              <a:extLst>
                <a:ext uri="{FF2B5EF4-FFF2-40B4-BE49-F238E27FC236}">
                  <a16:creationId xmlns:a16="http://schemas.microsoft.com/office/drawing/2014/main" id="{6A705EEB-04BF-96ED-2BB9-C296AED917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17242" y="4097824"/>
              <a:ext cx="914400" cy="914400"/>
            </a:xfrm>
            <a:prstGeom prst="rect">
              <a:avLst/>
            </a:prstGeom>
          </p:spPr>
        </p:pic>
        <p:pic>
          <p:nvPicPr>
            <p:cNvPr id="40" name="Graphic 39" descr="Heart with pulse with solid fill">
              <a:extLst>
                <a:ext uri="{FF2B5EF4-FFF2-40B4-BE49-F238E27FC236}">
                  <a16:creationId xmlns:a16="http://schemas.microsoft.com/office/drawing/2014/main" id="{617695BB-6234-4CDA-BA60-B20D730C4F8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33219" y="1811824"/>
              <a:ext cx="914400" cy="914400"/>
            </a:xfrm>
            <a:prstGeom prst="rect">
              <a:avLst/>
            </a:prstGeom>
          </p:spPr>
        </p:pic>
        <p:pic>
          <p:nvPicPr>
            <p:cNvPr id="41" name="Graphic 40" descr="IV with solid fill">
              <a:extLst>
                <a:ext uri="{FF2B5EF4-FFF2-40B4-BE49-F238E27FC236}">
                  <a16:creationId xmlns:a16="http://schemas.microsoft.com/office/drawing/2014/main" id="{C149CFE2-8CE1-7569-CD4B-9EECC34CB74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25231" y="5240824"/>
              <a:ext cx="914400" cy="914400"/>
            </a:xfrm>
            <a:prstGeom prst="rect">
              <a:avLst/>
            </a:prstGeom>
          </p:spPr>
        </p:pic>
      </p:grpSp>
      <p:sp>
        <p:nvSpPr>
          <p:cNvPr id="46" name="Subtitle 2">
            <a:extLst>
              <a:ext uri="{FF2B5EF4-FFF2-40B4-BE49-F238E27FC236}">
                <a16:creationId xmlns:a16="http://schemas.microsoft.com/office/drawing/2014/main" id="{A91BEB53-A141-0C42-4AE2-95CDC1701AF8}"/>
              </a:ext>
            </a:extLst>
          </p:cNvPr>
          <p:cNvSpPr>
            <a:spLocks noGrp="1"/>
          </p:cNvSpPr>
          <p:nvPr>
            <p:ph idx="1"/>
          </p:nvPr>
        </p:nvSpPr>
        <p:spPr>
          <a:xfrm>
            <a:off x="2526030" y="1602598"/>
            <a:ext cx="9056370" cy="4463491"/>
          </a:xfrm>
        </p:spPr>
        <p:txBody>
          <a:bodyPr>
            <a:normAutofit lnSpcReduction="10000"/>
          </a:bodyPr>
          <a:lstStyle/>
          <a:p>
            <a:pPr>
              <a:lnSpc>
                <a:spcPct val="150000"/>
              </a:lnSpc>
              <a:spcBef>
                <a:spcPts val="600"/>
              </a:spcBef>
              <a:spcAft>
                <a:spcPts val="600"/>
              </a:spcAft>
            </a:pPr>
            <a:r>
              <a:rPr lang="en-US" sz="2800" dirty="0"/>
              <a:t>High blood pressure</a:t>
            </a:r>
          </a:p>
          <a:p>
            <a:pPr>
              <a:lnSpc>
                <a:spcPct val="150000"/>
              </a:lnSpc>
              <a:spcBef>
                <a:spcPts val="600"/>
              </a:spcBef>
              <a:spcAft>
                <a:spcPts val="600"/>
              </a:spcAft>
            </a:pPr>
            <a:r>
              <a:rPr lang="en-US" sz="2800" dirty="0"/>
              <a:t>High cholesterol/lipids</a:t>
            </a:r>
          </a:p>
          <a:p>
            <a:pPr>
              <a:lnSpc>
                <a:spcPct val="150000"/>
              </a:lnSpc>
              <a:spcBef>
                <a:spcPts val="600"/>
              </a:spcBef>
              <a:spcAft>
                <a:spcPts val="600"/>
              </a:spcAft>
            </a:pPr>
            <a:r>
              <a:rPr lang="en-US" sz="2800" dirty="0"/>
              <a:t>Diabetes</a:t>
            </a:r>
          </a:p>
          <a:p>
            <a:pPr lvl="0">
              <a:lnSpc>
                <a:spcPct val="150000"/>
              </a:lnSpc>
              <a:spcBef>
                <a:spcPts val="600"/>
              </a:spcBef>
              <a:spcAft>
                <a:spcPts val="600"/>
              </a:spcAft>
            </a:pPr>
            <a:r>
              <a:rPr lang="en-US" sz="2800" dirty="0"/>
              <a:t>Excess weight</a:t>
            </a:r>
          </a:p>
          <a:p>
            <a:pPr lvl="0">
              <a:lnSpc>
                <a:spcPct val="150000"/>
              </a:lnSpc>
              <a:spcBef>
                <a:spcPts val="600"/>
              </a:spcBef>
              <a:spcAft>
                <a:spcPts val="600"/>
              </a:spcAft>
            </a:pPr>
            <a:r>
              <a:rPr lang="en-US" sz="2800" dirty="0"/>
              <a:t>Chronic kidney disease</a:t>
            </a:r>
          </a:p>
          <a:p>
            <a:pPr>
              <a:lnSpc>
                <a:spcPct val="150000"/>
              </a:lnSpc>
              <a:spcBef>
                <a:spcPts val="600"/>
              </a:spcBef>
              <a:spcAft>
                <a:spcPts val="600"/>
              </a:spcAft>
            </a:pPr>
            <a:r>
              <a:rPr lang="en-US" sz="2800" dirty="0"/>
              <a:t>Depression, anxiety, and sleep disorders</a:t>
            </a:r>
          </a:p>
        </p:txBody>
      </p:sp>
      <p:sp>
        <p:nvSpPr>
          <p:cNvPr id="48" name="TextBox 47">
            <a:extLst>
              <a:ext uri="{FF2B5EF4-FFF2-40B4-BE49-F238E27FC236}">
                <a16:creationId xmlns:a16="http://schemas.microsoft.com/office/drawing/2014/main" id="{BFE37286-44EC-C63E-6283-1DF795F7A9FF}"/>
              </a:ext>
            </a:extLst>
          </p:cNvPr>
          <p:cNvSpPr txBox="1"/>
          <p:nvPr/>
        </p:nvSpPr>
        <p:spPr>
          <a:xfrm>
            <a:off x="5880100" y="6413787"/>
            <a:ext cx="6138473" cy="33855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600" dirty="0">
                <a:solidFill>
                  <a:srgbClr val="004655"/>
                </a:solidFill>
                <a:latin typeface="JansonTextLTStd-Roman"/>
              </a:rPr>
              <a:t>A</a:t>
            </a:r>
            <a:r>
              <a:rPr kumimoji="0" lang="en-US" sz="1600" b="0" i="0" u="none" strike="noStrike" kern="1200" cap="none" spc="0" normalizeH="0" baseline="0" noProof="0" dirty="0" err="1">
                <a:ln>
                  <a:noFill/>
                </a:ln>
                <a:solidFill>
                  <a:srgbClr val="004655"/>
                </a:solidFill>
                <a:effectLst/>
                <a:uLnTx/>
                <a:uFillTx/>
                <a:latin typeface="JansonTextLTStd-Roman"/>
                <a:ea typeface="+mn-ea"/>
                <a:cs typeface="+mn-cs"/>
              </a:rPr>
              <a:t>renas</a:t>
            </a:r>
            <a:r>
              <a:rPr kumimoji="0" lang="en-US" sz="1600" b="0" i="0" u="none" strike="noStrike" kern="1200" cap="none" spc="0" normalizeH="0" baseline="0" noProof="0" dirty="0">
                <a:ln>
                  <a:noFill/>
                </a:ln>
                <a:solidFill>
                  <a:srgbClr val="004655"/>
                </a:solidFill>
                <a:effectLst/>
                <a:uLnTx/>
                <a:uFillTx/>
                <a:latin typeface="JansonTextLTStd-Roman"/>
                <a:ea typeface="+mn-ea"/>
                <a:cs typeface="+mn-cs"/>
              </a:rPr>
              <a:t> et al., 2019; da Silva Miguel, et al., 2020; Ferrara et al., 2024 </a:t>
            </a:r>
            <a:endParaRPr kumimoji="0" lang="en-US" sz="1600" b="0" i="0" u="none" strike="noStrike" kern="1200" cap="none" spc="0" normalizeH="0" baseline="0" noProof="0" dirty="0">
              <a:ln>
                <a:noFill/>
              </a:ln>
              <a:solidFill>
                <a:srgbClr val="004655"/>
              </a:solidFill>
              <a:effectLst/>
              <a:uLnTx/>
              <a:uFillTx/>
              <a:latin typeface="Franklin Gothic Book" panose="020B0503020102020204"/>
              <a:ea typeface="+mn-ea"/>
              <a:cs typeface="+mn-cs"/>
            </a:endParaRPr>
          </a:p>
        </p:txBody>
      </p:sp>
      <p:sp>
        <p:nvSpPr>
          <p:cNvPr id="6" name="Slide Number Placeholder 5">
            <a:extLst>
              <a:ext uri="{FF2B5EF4-FFF2-40B4-BE49-F238E27FC236}">
                <a16:creationId xmlns:a16="http://schemas.microsoft.com/office/drawing/2014/main" id="{93798617-4F90-00E8-05D3-89A1D9363BFC}"/>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CED9B7A-3DFC-8741-8D8F-70B9544F4566}" type="slidenum">
              <a:rPr kumimoji="0" lang="en-US" sz="1200" b="0" i="0" u="none" strike="noStrike" kern="1200" cap="none" spc="0" normalizeH="0" baseline="0" noProof="0" smtClean="0">
                <a:ln>
                  <a:noFill/>
                </a:ln>
                <a:solidFill>
                  <a:srgbClr val="FFFFFF"/>
                </a:solidFill>
                <a:effectLst/>
                <a:uLnTx/>
                <a:uFillTx/>
                <a:latin typeface="Poppins Medium" pitchFamily="2" charset="77"/>
                <a:ea typeface="+mn-ea"/>
                <a:cs typeface="Poppins Medium" pitchFamily="2" charset="77"/>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FFFFFF"/>
              </a:solidFill>
              <a:effectLst/>
              <a:uLnTx/>
              <a:uFillTx/>
              <a:latin typeface="Poppins Medium" pitchFamily="2" charset="77"/>
              <a:ea typeface="+mn-ea"/>
              <a:cs typeface="Poppins Medium" pitchFamily="2" charset="77"/>
            </a:endParaRPr>
          </a:p>
        </p:txBody>
      </p:sp>
    </p:spTree>
    <p:extLst>
      <p:ext uri="{BB962C8B-B14F-4D97-AF65-F5344CB8AC3E}">
        <p14:creationId xmlns:p14="http://schemas.microsoft.com/office/powerpoint/2010/main" val="1068790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134D1-2D7C-F5DF-4F10-43901F88B7D2}"/>
              </a:ext>
            </a:extLst>
          </p:cNvPr>
          <p:cNvSpPr>
            <a:spLocks noGrp="1"/>
          </p:cNvSpPr>
          <p:nvPr>
            <p:ph type="title"/>
          </p:nvPr>
        </p:nvSpPr>
        <p:spPr>
          <a:xfrm>
            <a:off x="712470" y="821010"/>
            <a:ext cx="3482340" cy="709295"/>
          </a:xfrm>
        </p:spPr>
        <p:txBody>
          <a:bodyPr>
            <a:normAutofit fontScale="90000"/>
          </a:bodyPr>
          <a:lstStyle/>
          <a:p>
            <a:pPr algn="l"/>
            <a:r>
              <a:rPr lang="en-US" dirty="0"/>
              <a:t>Mechanisms of Health Impacts</a:t>
            </a:r>
          </a:p>
        </p:txBody>
      </p:sp>
      <p:sp>
        <p:nvSpPr>
          <p:cNvPr id="12" name="Subtitle 2">
            <a:extLst>
              <a:ext uri="{FF2B5EF4-FFF2-40B4-BE49-F238E27FC236}">
                <a16:creationId xmlns:a16="http://schemas.microsoft.com/office/drawing/2014/main" id="{3424A6CE-A586-DA7D-2484-3A31D20EFE21}"/>
              </a:ext>
            </a:extLst>
          </p:cNvPr>
          <p:cNvSpPr>
            <a:spLocks noGrp="1"/>
          </p:cNvSpPr>
          <p:nvPr>
            <p:ph idx="1"/>
          </p:nvPr>
        </p:nvSpPr>
        <p:spPr>
          <a:xfrm>
            <a:off x="712471" y="2233491"/>
            <a:ext cx="3482340" cy="4180296"/>
          </a:xfrm>
        </p:spPr>
        <p:txBody>
          <a:bodyPr>
            <a:normAutofit/>
          </a:bodyPr>
          <a:lstStyle/>
          <a:p>
            <a:pPr lvl="0"/>
            <a:r>
              <a:rPr lang="en-US" dirty="0"/>
              <a:t>Stress</a:t>
            </a:r>
          </a:p>
          <a:p>
            <a:pPr lvl="0"/>
            <a:r>
              <a:rPr lang="en-US" dirty="0"/>
              <a:t>Trade-offs</a:t>
            </a:r>
          </a:p>
          <a:p>
            <a:pPr lvl="0"/>
            <a:r>
              <a:rPr lang="en-US" dirty="0"/>
              <a:t>Inflammation</a:t>
            </a:r>
          </a:p>
          <a:p>
            <a:pPr lvl="0"/>
            <a:r>
              <a:rPr lang="en-US" dirty="0"/>
              <a:t>Dietary compromises</a:t>
            </a:r>
          </a:p>
          <a:p>
            <a:pPr lvl="0"/>
            <a:r>
              <a:rPr lang="en-US" dirty="0"/>
              <a:t>Nutritional status</a:t>
            </a:r>
          </a:p>
        </p:txBody>
      </p:sp>
      <p:pic>
        <p:nvPicPr>
          <p:cNvPr id="10" name="Picture 9" descr="This figure shows the interrelationships among systems, policies, and structures; household factors; individuals factors; on food security and individual physical and mental health. Details in slide notes">
            <a:extLst>
              <a:ext uri="{FF2B5EF4-FFF2-40B4-BE49-F238E27FC236}">
                <a16:creationId xmlns:a16="http://schemas.microsoft.com/office/drawing/2014/main" id="{BB7E4C15-3D0C-6658-3DAC-9CEE25F6D43F}"/>
              </a:ext>
            </a:extLst>
          </p:cNvPr>
          <p:cNvPicPr>
            <a:picLocks noChangeAspect="1"/>
          </p:cNvPicPr>
          <p:nvPr/>
        </p:nvPicPr>
        <p:blipFill>
          <a:blip r:embed="rId3"/>
          <a:stretch>
            <a:fillRect/>
          </a:stretch>
        </p:blipFill>
        <p:spPr>
          <a:xfrm>
            <a:off x="4396397" y="0"/>
            <a:ext cx="7795603" cy="6217920"/>
          </a:xfrm>
          <a:prstGeom prst="rect">
            <a:avLst/>
          </a:prstGeom>
        </p:spPr>
      </p:pic>
      <p:sp>
        <p:nvSpPr>
          <p:cNvPr id="8" name="TextBox 7">
            <a:extLst>
              <a:ext uri="{FF2B5EF4-FFF2-40B4-BE49-F238E27FC236}">
                <a16:creationId xmlns:a16="http://schemas.microsoft.com/office/drawing/2014/main" id="{EC31C0EA-9B74-FB18-03A7-45CE00B0566D}"/>
              </a:ext>
            </a:extLst>
          </p:cNvPr>
          <p:cNvSpPr txBox="1"/>
          <p:nvPr/>
        </p:nvSpPr>
        <p:spPr>
          <a:xfrm>
            <a:off x="6829353" y="6413787"/>
            <a:ext cx="518922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4655"/>
                </a:solidFill>
                <a:effectLst/>
                <a:uLnTx/>
                <a:uFillTx/>
                <a:latin typeface="JansonTextLTStd-Roman"/>
                <a:ea typeface="+mn-ea"/>
                <a:cs typeface="+mn-cs"/>
              </a:rPr>
              <a:t>Seligman, et al. </a:t>
            </a:r>
            <a:r>
              <a:rPr kumimoji="0" lang="sv-SE" sz="1800" b="0" i="0" u="none" strike="noStrike" kern="1200" cap="none" spc="0" normalizeH="0" baseline="0" noProof="0" dirty="0">
                <a:ln>
                  <a:noFill/>
                </a:ln>
                <a:solidFill>
                  <a:srgbClr val="004655"/>
                </a:solidFill>
                <a:effectLst/>
                <a:uLnTx/>
                <a:uFillTx/>
                <a:latin typeface="JansonTextLTStd-Roman"/>
                <a:ea typeface="+mn-ea"/>
                <a:cs typeface="+mn-cs"/>
              </a:rPr>
              <a:t>Annu. Rev. Nutr. 2023. 43:409–29</a:t>
            </a:r>
            <a:endParaRPr kumimoji="0" lang="en-US" sz="1800" b="0" i="0" u="none" strike="noStrike" kern="1200" cap="none" spc="0" normalizeH="0" baseline="0" noProof="0" dirty="0">
              <a:ln>
                <a:noFill/>
              </a:ln>
              <a:solidFill>
                <a:srgbClr val="004655"/>
              </a:solidFill>
              <a:effectLst/>
              <a:uLnTx/>
              <a:uFillTx/>
              <a:latin typeface="Franklin Gothic Book" panose="020B0503020102020204"/>
              <a:ea typeface="+mn-ea"/>
              <a:cs typeface="+mn-cs"/>
            </a:endParaRPr>
          </a:p>
        </p:txBody>
      </p:sp>
      <p:sp>
        <p:nvSpPr>
          <p:cNvPr id="6" name="Slide Number Placeholder 5">
            <a:extLst>
              <a:ext uri="{FF2B5EF4-FFF2-40B4-BE49-F238E27FC236}">
                <a16:creationId xmlns:a16="http://schemas.microsoft.com/office/drawing/2014/main" id="{8F79ECCD-4625-9E8A-52BF-93E702E4C9B6}"/>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CED9B7A-3DFC-8741-8D8F-70B9544F4566}" type="slidenum">
              <a:rPr kumimoji="0" lang="en-US" sz="1200" b="0" i="0" u="none" strike="noStrike" kern="1200" cap="none" spc="0" normalizeH="0" baseline="0" noProof="0" smtClean="0">
                <a:ln>
                  <a:noFill/>
                </a:ln>
                <a:solidFill>
                  <a:srgbClr val="FFFFFF"/>
                </a:solidFill>
                <a:effectLst/>
                <a:uLnTx/>
                <a:uFillTx/>
                <a:latin typeface="Poppins Medium" pitchFamily="2" charset="77"/>
                <a:ea typeface="+mn-ea"/>
                <a:cs typeface="Poppins Medium" pitchFamily="2" charset="77"/>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FFFFFF"/>
              </a:solidFill>
              <a:effectLst/>
              <a:uLnTx/>
              <a:uFillTx/>
              <a:latin typeface="Poppins Medium" pitchFamily="2" charset="77"/>
              <a:ea typeface="+mn-ea"/>
              <a:cs typeface="Poppins Medium" pitchFamily="2" charset="77"/>
            </a:endParaRPr>
          </a:p>
        </p:txBody>
      </p:sp>
    </p:spTree>
    <p:extLst>
      <p:ext uri="{BB962C8B-B14F-4D97-AF65-F5344CB8AC3E}">
        <p14:creationId xmlns:p14="http://schemas.microsoft.com/office/powerpoint/2010/main" val="3160243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C5DD5443-EA8E-F4D5-3272-C5F7AB8AC9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230534-A335-2458-A1DE-E1B851473370}"/>
              </a:ext>
            </a:extLst>
          </p:cNvPr>
          <p:cNvSpPr>
            <a:spLocks noGrp="1"/>
          </p:cNvSpPr>
          <p:nvPr>
            <p:ph type="title"/>
          </p:nvPr>
        </p:nvSpPr>
        <p:spPr>
          <a:xfrm>
            <a:off x="712470" y="326389"/>
            <a:ext cx="10515600" cy="709295"/>
          </a:xfrm>
        </p:spPr>
        <p:txBody>
          <a:bodyPr/>
          <a:lstStyle/>
          <a:p>
            <a:pPr algn="l"/>
            <a:r>
              <a:rPr lang="en-US" dirty="0"/>
              <a:t>How we measure it</a:t>
            </a:r>
          </a:p>
        </p:txBody>
      </p:sp>
      <p:sp>
        <p:nvSpPr>
          <p:cNvPr id="46" name="Subtitle 2">
            <a:extLst>
              <a:ext uri="{FF2B5EF4-FFF2-40B4-BE49-F238E27FC236}">
                <a16:creationId xmlns:a16="http://schemas.microsoft.com/office/drawing/2014/main" id="{D634513C-BCCB-F8A3-225B-62F50A7DA0BB}"/>
              </a:ext>
            </a:extLst>
          </p:cNvPr>
          <p:cNvSpPr>
            <a:spLocks noGrp="1"/>
          </p:cNvSpPr>
          <p:nvPr>
            <p:ph idx="1"/>
          </p:nvPr>
        </p:nvSpPr>
        <p:spPr>
          <a:xfrm>
            <a:off x="863600" y="1386698"/>
            <a:ext cx="10883900" cy="4463491"/>
          </a:xfrm>
        </p:spPr>
        <p:txBody>
          <a:bodyPr>
            <a:normAutofit/>
          </a:bodyPr>
          <a:lstStyle/>
          <a:p>
            <a:pPr>
              <a:lnSpc>
                <a:spcPct val="150000"/>
              </a:lnSpc>
              <a:spcBef>
                <a:spcPts val="0"/>
              </a:spcBef>
              <a:spcAft>
                <a:spcPts val="0"/>
              </a:spcAft>
            </a:pPr>
            <a:r>
              <a:rPr lang="en-US" sz="2800" dirty="0"/>
              <a:t>USDA </a:t>
            </a:r>
            <a:r>
              <a:rPr lang="en-US" sz="2800" dirty="0">
                <a:latin typeface="Poppins" panose="00000500000000000000" pitchFamily="2" charset="0"/>
                <a:cs typeface="Poppins" panose="00000500000000000000" pitchFamily="2" charset="0"/>
              </a:rPr>
              <a:t>Household</a:t>
            </a:r>
            <a:r>
              <a:rPr lang="en-US" sz="2800" dirty="0"/>
              <a:t> Food Security Survey Module</a:t>
            </a:r>
          </a:p>
          <a:p>
            <a:pPr lvl="1">
              <a:lnSpc>
                <a:spcPct val="150000"/>
              </a:lnSpc>
              <a:spcBef>
                <a:spcPts val="0"/>
              </a:spcBef>
            </a:pPr>
            <a:r>
              <a:rPr lang="en-US" sz="2400" b="0" dirty="0">
                <a:latin typeface="Poppins" panose="00000500000000000000" pitchFamily="2" charset="0"/>
                <a:cs typeface="Poppins" panose="00000500000000000000" pitchFamily="2" charset="0"/>
              </a:rPr>
              <a:t>18 survey questions</a:t>
            </a:r>
          </a:p>
          <a:p>
            <a:pPr lvl="1">
              <a:lnSpc>
                <a:spcPct val="150000"/>
              </a:lnSpc>
              <a:spcBef>
                <a:spcPts val="0"/>
              </a:spcBef>
            </a:pPr>
            <a:r>
              <a:rPr lang="en-US" sz="2400" b="0" dirty="0">
                <a:latin typeface="Poppins" panose="00000500000000000000" pitchFamily="2" charset="0"/>
                <a:cs typeface="Poppins" panose="00000500000000000000" pitchFamily="2" charset="0"/>
              </a:rPr>
              <a:t>Asks about not being able to afford enough food and experiencing worry, hunger, and coping behaviors. </a:t>
            </a:r>
          </a:p>
          <a:p>
            <a:pPr lvl="1">
              <a:lnSpc>
                <a:spcPct val="150000"/>
              </a:lnSpc>
              <a:spcBef>
                <a:spcPts val="0"/>
              </a:spcBef>
            </a:pPr>
            <a:r>
              <a:rPr lang="en-US" sz="2400" b="0" dirty="0">
                <a:latin typeface="Poppins" panose="00000500000000000000" pitchFamily="2" charset="0"/>
                <a:cs typeface="Poppins" panose="00000500000000000000" pitchFamily="2" charset="0"/>
              </a:rPr>
              <a:t>Included in national public health surveillance surveys (e.g., Current Population Survey) and used extensively in research.</a:t>
            </a:r>
            <a:endParaRPr lang="en-US" sz="2800" dirty="0"/>
          </a:p>
        </p:txBody>
      </p:sp>
      <p:sp>
        <p:nvSpPr>
          <p:cNvPr id="6" name="Slide Number Placeholder 5">
            <a:extLst>
              <a:ext uri="{FF2B5EF4-FFF2-40B4-BE49-F238E27FC236}">
                <a16:creationId xmlns:a16="http://schemas.microsoft.com/office/drawing/2014/main" id="{CBDA9099-DFC3-408F-6212-BCE876959959}"/>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CED9B7A-3DFC-8741-8D8F-70B9544F4566}" type="slidenum">
              <a:rPr kumimoji="0" lang="en-US" sz="1200" b="0" i="0" u="none" strike="noStrike" kern="1200" cap="none" spc="0" normalizeH="0" baseline="0" noProof="0" smtClean="0">
                <a:ln>
                  <a:noFill/>
                </a:ln>
                <a:solidFill>
                  <a:srgbClr val="FFFFFF"/>
                </a:solidFill>
                <a:effectLst/>
                <a:uLnTx/>
                <a:uFillTx/>
                <a:latin typeface="Poppins Medium" pitchFamily="2" charset="77"/>
                <a:ea typeface="+mn-ea"/>
                <a:cs typeface="Poppins Medium" pitchFamily="2" charset="77"/>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FFFFFF"/>
              </a:solidFill>
              <a:effectLst/>
              <a:uLnTx/>
              <a:uFillTx/>
              <a:latin typeface="Poppins Medium" pitchFamily="2" charset="77"/>
              <a:ea typeface="+mn-ea"/>
              <a:cs typeface="Poppins Medium" pitchFamily="2" charset="77"/>
            </a:endParaRPr>
          </a:p>
        </p:txBody>
      </p:sp>
    </p:spTree>
    <p:extLst>
      <p:ext uri="{BB962C8B-B14F-4D97-AF65-F5344CB8AC3E}">
        <p14:creationId xmlns:p14="http://schemas.microsoft.com/office/powerpoint/2010/main" val="1690362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A545B18C-416E-249E-95B2-CD1B3B658A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7B4C04-17B6-4FB3-D186-A1C49BAD91E5}"/>
              </a:ext>
            </a:extLst>
          </p:cNvPr>
          <p:cNvSpPr>
            <a:spLocks noGrp="1"/>
          </p:cNvSpPr>
          <p:nvPr>
            <p:ph type="title"/>
          </p:nvPr>
        </p:nvSpPr>
        <p:spPr>
          <a:xfrm>
            <a:off x="712470" y="326389"/>
            <a:ext cx="11123930" cy="709295"/>
          </a:xfrm>
        </p:spPr>
        <p:txBody>
          <a:bodyPr>
            <a:noAutofit/>
          </a:bodyPr>
          <a:lstStyle/>
          <a:p>
            <a:pPr algn="l"/>
            <a:r>
              <a:rPr lang="en-US" sz="3600" dirty="0"/>
              <a:t>Food Security Among People with Disabilities</a:t>
            </a:r>
          </a:p>
        </p:txBody>
      </p:sp>
      <p:sp>
        <p:nvSpPr>
          <p:cNvPr id="46" name="Subtitle 2">
            <a:extLst>
              <a:ext uri="{FF2B5EF4-FFF2-40B4-BE49-F238E27FC236}">
                <a16:creationId xmlns:a16="http://schemas.microsoft.com/office/drawing/2014/main" id="{9EAF6533-A46C-1F2E-B4F5-AC25F5B833E6}"/>
              </a:ext>
            </a:extLst>
          </p:cNvPr>
          <p:cNvSpPr>
            <a:spLocks noGrp="1"/>
          </p:cNvSpPr>
          <p:nvPr>
            <p:ph idx="1"/>
          </p:nvPr>
        </p:nvSpPr>
        <p:spPr>
          <a:xfrm>
            <a:off x="712470" y="1373998"/>
            <a:ext cx="11123930" cy="4682245"/>
          </a:xfrm>
        </p:spPr>
        <p:txBody>
          <a:bodyPr>
            <a:noAutofit/>
          </a:bodyPr>
          <a:lstStyle/>
          <a:p>
            <a:pPr>
              <a:lnSpc>
                <a:spcPct val="100000"/>
              </a:lnSpc>
              <a:spcBef>
                <a:spcPts val="600"/>
              </a:spcBef>
              <a:spcAft>
                <a:spcPts val="600"/>
              </a:spcAft>
            </a:pPr>
            <a:r>
              <a:rPr lang="en-US" dirty="0"/>
              <a:t>Increased risk of food insecurity among households with someone with a disability: 18% vs. 9% </a:t>
            </a:r>
          </a:p>
          <a:p>
            <a:pPr lvl="1">
              <a:spcBef>
                <a:spcPts val="600"/>
              </a:spcBef>
              <a:spcAft>
                <a:spcPts val="600"/>
              </a:spcAft>
            </a:pPr>
            <a:r>
              <a:rPr lang="en-US" sz="2400" b="0" dirty="0">
                <a:latin typeface="Poppins" panose="00000500000000000000" pitchFamily="2" charset="0"/>
                <a:cs typeface="Poppins" panose="00000500000000000000" pitchFamily="2" charset="0"/>
              </a:rPr>
              <a:t>Risk factors go beyond economics: interaction of individual factors (e.g., activity or functional limitations) with structural factors (e.g., inaccessible grocery stores, lack of appropriate transportation. </a:t>
            </a:r>
          </a:p>
          <a:p>
            <a:pPr>
              <a:lnSpc>
                <a:spcPct val="100000"/>
              </a:lnSpc>
              <a:spcBef>
                <a:spcPts val="600"/>
              </a:spcBef>
              <a:spcAft>
                <a:spcPts val="600"/>
              </a:spcAft>
            </a:pPr>
            <a:r>
              <a:rPr lang="en-US" dirty="0"/>
              <a:t>Persons with Intellectual or Developmental Disabilities (IDD) have cognitive and functional limitations which start any time before a child turns 18 years old.</a:t>
            </a:r>
          </a:p>
          <a:p>
            <a:pPr lvl="1">
              <a:spcBef>
                <a:spcPts val="600"/>
              </a:spcBef>
              <a:spcAft>
                <a:spcPts val="600"/>
              </a:spcAft>
            </a:pPr>
            <a:r>
              <a:rPr lang="en-US" sz="2400" b="0" dirty="0">
                <a:latin typeface="Poppins" panose="00000500000000000000" pitchFamily="2" charset="0"/>
                <a:cs typeface="Poppins" panose="00000500000000000000" pitchFamily="2" charset="0"/>
              </a:rPr>
              <a:t>Higher risk of food insecurity (i.e., traditional economic measures) for young adults with IDD (OR: 2.90, p&lt;.001) than others without IDD even when controlling for poverty.</a:t>
            </a:r>
          </a:p>
        </p:txBody>
      </p:sp>
      <p:sp>
        <p:nvSpPr>
          <p:cNvPr id="3" name="TextBox 2">
            <a:extLst>
              <a:ext uri="{FF2B5EF4-FFF2-40B4-BE49-F238E27FC236}">
                <a16:creationId xmlns:a16="http://schemas.microsoft.com/office/drawing/2014/main" id="{7E1481C8-E729-C40B-D9FC-F713053D5F44}"/>
              </a:ext>
            </a:extLst>
          </p:cNvPr>
          <p:cNvSpPr txBox="1"/>
          <p:nvPr/>
        </p:nvSpPr>
        <p:spPr>
          <a:xfrm>
            <a:off x="2184400" y="6215007"/>
            <a:ext cx="9834173" cy="338554"/>
          </a:xfrm>
          <a:prstGeom prst="rect">
            <a:avLst/>
          </a:prstGeom>
          <a:noFill/>
        </p:spPr>
        <p:txBody>
          <a:bodyPr wrap="square" rtlCol="0">
            <a:spAutoFit/>
          </a:bodyPr>
          <a:lstStyle/>
          <a:p>
            <a:pPr>
              <a:defRPr/>
            </a:pPr>
            <a:r>
              <a:rPr lang="en-US" sz="1600" dirty="0" err="1">
                <a:solidFill>
                  <a:srgbClr val="004655"/>
                </a:solidFill>
                <a:latin typeface="JansonTextLTStd-Roman"/>
              </a:rPr>
              <a:t>Henly</a:t>
            </a:r>
            <a:r>
              <a:rPr lang="en-US" sz="1600" dirty="0">
                <a:solidFill>
                  <a:srgbClr val="004655"/>
                </a:solidFill>
                <a:latin typeface="JansonTextLTStd-Roman"/>
              </a:rPr>
              <a:t> et al., 2023; </a:t>
            </a:r>
            <a:r>
              <a:rPr lang="da-DK" sz="1600" dirty="0">
                <a:solidFill>
                  <a:srgbClr val="004655"/>
                </a:solidFill>
                <a:latin typeface="JansonTextLTStd-Roman"/>
              </a:rPr>
              <a:t>Brucker et al., 2015; Heflin et al., 2007; Huang et al., 2010; </a:t>
            </a:r>
            <a:r>
              <a:rPr lang="en-US" sz="1600" dirty="0"/>
              <a:t>Brucker and Nord, 2016; NIH, 2021</a:t>
            </a:r>
            <a:r>
              <a:rPr lang="en-US" sz="1600" dirty="0">
                <a:solidFill>
                  <a:srgbClr val="004655"/>
                </a:solidFill>
                <a:latin typeface="JansonTextLTStd-Roman"/>
              </a:rPr>
              <a:t> </a:t>
            </a:r>
            <a:endParaRPr kumimoji="0" lang="en-US" sz="1600" b="0" i="0" u="none" strike="noStrike" kern="1200" cap="none" spc="0" normalizeH="0" baseline="0" noProof="0" dirty="0">
              <a:ln>
                <a:noFill/>
              </a:ln>
              <a:solidFill>
                <a:srgbClr val="004655"/>
              </a:solidFill>
              <a:effectLst/>
              <a:uLnTx/>
              <a:uFillTx/>
              <a:latin typeface="Franklin Gothic Book" panose="020B0503020102020204"/>
              <a:ea typeface="+mn-ea"/>
              <a:cs typeface="+mn-cs"/>
            </a:endParaRPr>
          </a:p>
        </p:txBody>
      </p:sp>
      <p:sp>
        <p:nvSpPr>
          <p:cNvPr id="6" name="Slide Number Placeholder 5">
            <a:extLst>
              <a:ext uri="{FF2B5EF4-FFF2-40B4-BE49-F238E27FC236}">
                <a16:creationId xmlns:a16="http://schemas.microsoft.com/office/drawing/2014/main" id="{93B10265-7B6F-4773-A7C5-32F9F99B04EA}"/>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CED9B7A-3DFC-8741-8D8F-70B9544F4566}" type="slidenum">
              <a:rPr kumimoji="0" lang="en-US" sz="1200" b="0" i="0" u="none" strike="noStrike" kern="1200" cap="none" spc="0" normalizeH="0" baseline="0" noProof="0" smtClean="0">
                <a:ln>
                  <a:noFill/>
                </a:ln>
                <a:solidFill>
                  <a:srgbClr val="FFFFFF"/>
                </a:solidFill>
                <a:effectLst/>
                <a:uLnTx/>
                <a:uFillTx/>
                <a:latin typeface="Poppins Medium" pitchFamily="2" charset="77"/>
                <a:ea typeface="+mn-ea"/>
                <a:cs typeface="Poppins Medium" pitchFamily="2" charset="77"/>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FFFFFF"/>
              </a:solidFill>
              <a:effectLst/>
              <a:uLnTx/>
              <a:uFillTx/>
              <a:latin typeface="Poppins Medium" pitchFamily="2" charset="77"/>
              <a:ea typeface="+mn-ea"/>
              <a:cs typeface="Poppins Medium" pitchFamily="2" charset="77"/>
            </a:endParaRPr>
          </a:p>
        </p:txBody>
      </p:sp>
    </p:spTree>
    <p:extLst>
      <p:ext uri="{BB962C8B-B14F-4D97-AF65-F5344CB8AC3E}">
        <p14:creationId xmlns:p14="http://schemas.microsoft.com/office/powerpoint/2010/main" val="560370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5325C364-301F-C7C8-B735-75C973CDDA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8A9BF2-181B-0CB5-4BE1-F515569CAFCF}"/>
              </a:ext>
            </a:extLst>
          </p:cNvPr>
          <p:cNvSpPr>
            <a:spLocks noGrp="1"/>
          </p:cNvSpPr>
          <p:nvPr>
            <p:ph type="title"/>
          </p:nvPr>
        </p:nvSpPr>
        <p:spPr>
          <a:xfrm>
            <a:off x="712470" y="326389"/>
            <a:ext cx="11009630" cy="709295"/>
          </a:xfrm>
        </p:spPr>
        <p:txBody>
          <a:bodyPr>
            <a:normAutofit fontScale="90000"/>
          </a:bodyPr>
          <a:lstStyle/>
          <a:p>
            <a:pPr algn="l"/>
            <a:r>
              <a:rPr lang="en-US" dirty="0"/>
              <a:t>Food Access Barriers for People with IDD</a:t>
            </a:r>
          </a:p>
        </p:txBody>
      </p:sp>
      <p:sp>
        <p:nvSpPr>
          <p:cNvPr id="46" name="Subtitle 2">
            <a:extLst>
              <a:ext uri="{FF2B5EF4-FFF2-40B4-BE49-F238E27FC236}">
                <a16:creationId xmlns:a16="http://schemas.microsoft.com/office/drawing/2014/main" id="{51F80CA6-CF75-A242-6D6D-11A15DB6E654}"/>
              </a:ext>
            </a:extLst>
          </p:cNvPr>
          <p:cNvSpPr>
            <a:spLocks noGrp="1"/>
          </p:cNvSpPr>
          <p:nvPr>
            <p:ph idx="1"/>
          </p:nvPr>
        </p:nvSpPr>
        <p:spPr>
          <a:xfrm>
            <a:off x="712470" y="1373998"/>
            <a:ext cx="11123930" cy="4874402"/>
          </a:xfrm>
        </p:spPr>
        <p:txBody>
          <a:bodyPr>
            <a:normAutofit/>
          </a:bodyPr>
          <a:lstStyle/>
          <a:p>
            <a:pPr>
              <a:lnSpc>
                <a:spcPct val="100000"/>
              </a:lnSpc>
              <a:spcBef>
                <a:spcPts val="600"/>
              </a:spcBef>
              <a:spcAft>
                <a:spcPts val="600"/>
              </a:spcAft>
            </a:pPr>
            <a:r>
              <a:rPr lang="en-US" dirty="0">
                <a:latin typeface="Poppins" panose="00000500000000000000" pitchFamily="2" charset="0"/>
                <a:cs typeface="Poppins" panose="00000500000000000000" pitchFamily="2" charset="0"/>
              </a:rPr>
              <a:t>Differences in intellectual functioning or intelligence and may also include physical differences in functioning (e.g., seizures, trouble with movement, sensory disorders, metabolic issues).</a:t>
            </a:r>
          </a:p>
          <a:p>
            <a:pPr>
              <a:lnSpc>
                <a:spcPct val="100000"/>
              </a:lnSpc>
              <a:spcBef>
                <a:spcPts val="600"/>
              </a:spcBef>
              <a:spcAft>
                <a:spcPts val="600"/>
              </a:spcAft>
            </a:pPr>
            <a:r>
              <a:rPr lang="en-US" dirty="0">
                <a:latin typeface="Poppins" panose="00000500000000000000" pitchFamily="2" charset="0"/>
                <a:cs typeface="Poppins" panose="00000500000000000000" pitchFamily="2" charset="0"/>
              </a:rPr>
              <a:t>Economically disadvantaged, low employment rates, and higher overall poverty risk.</a:t>
            </a:r>
          </a:p>
          <a:p>
            <a:pPr>
              <a:lnSpc>
                <a:spcPct val="100000"/>
              </a:lnSpc>
              <a:spcBef>
                <a:spcPts val="600"/>
              </a:spcBef>
              <a:spcAft>
                <a:spcPts val="600"/>
              </a:spcAft>
            </a:pPr>
            <a:r>
              <a:rPr lang="en-US" dirty="0">
                <a:latin typeface="Poppins" panose="00000500000000000000" pitchFamily="2" charset="0"/>
                <a:cs typeface="Poppins" panose="00000500000000000000" pitchFamily="2" charset="0"/>
              </a:rPr>
              <a:t>Structural barriers in accessing community-based nutrition assistance services.</a:t>
            </a:r>
          </a:p>
          <a:p>
            <a:pPr>
              <a:lnSpc>
                <a:spcPct val="100000"/>
              </a:lnSpc>
            </a:pPr>
            <a:r>
              <a:rPr lang="en-US" dirty="0">
                <a:latin typeface="Poppins" panose="00000500000000000000" pitchFamily="2" charset="0"/>
                <a:cs typeface="Poppins" panose="00000500000000000000" pitchFamily="2" charset="0"/>
              </a:rPr>
              <a:t>Challenges with s</a:t>
            </a:r>
            <a:r>
              <a:rPr lang="en-US" b="0" dirty="0">
                <a:latin typeface="Poppins" panose="00000500000000000000" pitchFamily="2" charset="0"/>
                <a:cs typeface="Poppins" panose="00000500000000000000" pitchFamily="2" charset="0"/>
              </a:rPr>
              <a:t>hopping, safely storing, or preparing due to the interaction of the functional and activity limitations with structural factors.</a:t>
            </a:r>
          </a:p>
        </p:txBody>
      </p:sp>
      <p:sp>
        <p:nvSpPr>
          <p:cNvPr id="3" name="TextBox 2">
            <a:extLst>
              <a:ext uri="{FF2B5EF4-FFF2-40B4-BE49-F238E27FC236}">
                <a16:creationId xmlns:a16="http://schemas.microsoft.com/office/drawing/2014/main" id="{290DDC16-2027-688A-BD07-ED6FB08F570B}"/>
              </a:ext>
            </a:extLst>
          </p:cNvPr>
          <p:cNvSpPr txBox="1"/>
          <p:nvPr/>
        </p:nvSpPr>
        <p:spPr>
          <a:xfrm>
            <a:off x="712470" y="6413787"/>
            <a:ext cx="11306103"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err="1">
                <a:latin typeface="Poppins" panose="00000500000000000000" pitchFamily="2" charset="0"/>
                <a:cs typeface="Poppins" panose="00000500000000000000" pitchFamily="2" charset="0"/>
              </a:rPr>
              <a:t>Newacheck</a:t>
            </a:r>
            <a:r>
              <a:rPr lang="en-US" sz="1400" dirty="0">
                <a:latin typeface="Poppins" panose="00000500000000000000" pitchFamily="2" charset="0"/>
                <a:cs typeface="Poppins" panose="00000500000000000000" pitchFamily="2" charset="0"/>
              </a:rPr>
              <a:t> and Kim, 2005; Parish and Cloud, 2006; Parish et al., 2010; Emerson, 2007; Keller et al., 2007; </a:t>
            </a:r>
            <a:r>
              <a:rPr lang="en-US" sz="1400" dirty="0" err="1">
                <a:latin typeface="Poppins" panose="00000500000000000000" pitchFamily="2" charset="0"/>
                <a:cs typeface="Poppins" panose="00000500000000000000" pitchFamily="2" charset="0"/>
              </a:rPr>
              <a:t>Karpur</a:t>
            </a:r>
            <a:r>
              <a:rPr lang="en-US" sz="1400" dirty="0">
                <a:latin typeface="Poppins" panose="00000500000000000000" pitchFamily="2" charset="0"/>
                <a:cs typeface="Poppins" panose="00000500000000000000" pitchFamily="2" charset="0"/>
              </a:rPr>
              <a:t> et al., 2021</a:t>
            </a:r>
            <a:endParaRPr kumimoji="0" lang="en-US" sz="1400" b="0" i="0" u="none" strike="noStrike" kern="1200" cap="none" spc="0" normalizeH="0" baseline="0" noProof="0" dirty="0">
              <a:ln>
                <a:noFill/>
              </a:ln>
              <a:solidFill>
                <a:srgbClr val="004655"/>
              </a:solidFill>
              <a:effectLst/>
              <a:uLnTx/>
              <a:uFillTx/>
              <a:latin typeface="Franklin Gothic Book" panose="020B0503020102020204"/>
              <a:ea typeface="+mn-ea"/>
              <a:cs typeface="+mn-cs"/>
            </a:endParaRPr>
          </a:p>
        </p:txBody>
      </p:sp>
      <p:sp>
        <p:nvSpPr>
          <p:cNvPr id="6" name="Slide Number Placeholder 5">
            <a:extLst>
              <a:ext uri="{FF2B5EF4-FFF2-40B4-BE49-F238E27FC236}">
                <a16:creationId xmlns:a16="http://schemas.microsoft.com/office/drawing/2014/main" id="{2151396E-6E18-B51B-0E75-4DD33D274261}"/>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CED9B7A-3DFC-8741-8D8F-70B9544F4566}" type="slidenum">
              <a:rPr kumimoji="0" lang="en-US" sz="1200" b="0" i="0" u="none" strike="noStrike" kern="1200" cap="none" spc="0" normalizeH="0" baseline="0" noProof="0" smtClean="0">
                <a:ln>
                  <a:noFill/>
                </a:ln>
                <a:solidFill>
                  <a:srgbClr val="FFFFFF"/>
                </a:solidFill>
                <a:effectLst/>
                <a:uLnTx/>
                <a:uFillTx/>
                <a:latin typeface="Poppins Medium" pitchFamily="2" charset="77"/>
                <a:ea typeface="+mn-ea"/>
                <a:cs typeface="Poppins Medium" pitchFamily="2" charset="77"/>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FFFFFF"/>
              </a:solidFill>
              <a:effectLst/>
              <a:uLnTx/>
              <a:uFillTx/>
              <a:latin typeface="Poppins Medium" pitchFamily="2" charset="77"/>
              <a:ea typeface="+mn-ea"/>
              <a:cs typeface="Poppins Medium" pitchFamily="2" charset="77"/>
            </a:endParaRPr>
          </a:p>
        </p:txBody>
      </p:sp>
    </p:spTree>
    <p:extLst>
      <p:ext uri="{BB962C8B-B14F-4D97-AF65-F5344CB8AC3E}">
        <p14:creationId xmlns:p14="http://schemas.microsoft.com/office/powerpoint/2010/main" val="3666353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CD89ECD9-6AF4-5499-6307-3E30183B8C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25E707-174A-BE14-C828-1B60DCEB433E}"/>
              </a:ext>
            </a:extLst>
          </p:cNvPr>
          <p:cNvSpPr>
            <a:spLocks noGrp="1"/>
          </p:cNvSpPr>
          <p:nvPr>
            <p:ph type="title"/>
          </p:nvPr>
        </p:nvSpPr>
        <p:spPr>
          <a:xfrm>
            <a:off x="712470" y="326389"/>
            <a:ext cx="10515600" cy="709295"/>
          </a:xfrm>
        </p:spPr>
        <p:txBody>
          <a:bodyPr/>
          <a:lstStyle/>
          <a:p>
            <a:pPr algn="l"/>
            <a:r>
              <a:rPr lang="en-US" dirty="0"/>
              <a:t>Our Study Goals</a:t>
            </a:r>
          </a:p>
        </p:txBody>
      </p:sp>
      <p:sp>
        <p:nvSpPr>
          <p:cNvPr id="46" name="Subtitle 2">
            <a:extLst>
              <a:ext uri="{FF2B5EF4-FFF2-40B4-BE49-F238E27FC236}">
                <a16:creationId xmlns:a16="http://schemas.microsoft.com/office/drawing/2014/main" id="{545BA4FA-1DF8-BFEA-B834-A9ECFDBE48FD}"/>
              </a:ext>
            </a:extLst>
          </p:cNvPr>
          <p:cNvSpPr>
            <a:spLocks noGrp="1"/>
          </p:cNvSpPr>
          <p:nvPr>
            <p:ph idx="1"/>
          </p:nvPr>
        </p:nvSpPr>
        <p:spPr>
          <a:xfrm>
            <a:off x="712470" y="1268303"/>
            <a:ext cx="11479530" cy="4463491"/>
          </a:xfrm>
        </p:spPr>
        <p:txBody>
          <a:bodyPr vert="horz" lIns="91440" tIns="45720" rIns="91440" bIns="45720" rtlCol="0" anchor="t">
            <a:normAutofit/>
          </a:bodyPr>
          <a:lstStyle/>
          <a:p>
            <a:pPr marL="0" indent="0">
              <a:lnSpc>
                <a:spcPct val="120000"/>
              </a:lnSpc>
              <a:spcBef>
                <a:spcPts val="600"/>
              </a:spcBef>
              <a:spcAft>
                <a:spcPts val="600"/>
              </a:spcAft>
              <a:buNone/>
            </a:pPr>
            <a:r>
              <a:rPr lang="en-US" b="1" dirty="0">
                <a:latin typeface="Poppins"/>
                <a:cs typeface="Poppins"/>
              </a:rPr>
              <a:t>Inclusive Food Security for People with IDD (IFIDD)</a:t>
            </a:r>
          </a:p>
          <a:p>
            <a:pPr lvl="1">
              <a:lnSpc>
                <a:spcPct val="120000"/>
              </a:lnSpc>
              <a:spcBef>
                <a:spcPts val="600"/>
              </a:spcBef>
              <a:spcAft>
                <a:spcPts val="600"/>
              </a:spcAft>
            </a:pPr>
            <a:r>
              <a:rPr lang="en-US" b="0" u="sng" dirty="0">
                <a:latin typeface="Poppins" panose="00000500000000000000" pitchFamily="2" charset="0"/>
                <a:cs typeface="Poppins" panose="00000500000000000000" pitchFamily="2" charset="0"/>
              </a:rPr>
              <a:t>Objective 1</a:t>
            </a:r>
            <a:r>
              <a:rPr lang="en-US" b="0" dirty="0">
                <a:latin typeface="Poppins" panose="00000500000000000000" pitchFamily="2" charset="0"/>
                <a:cs typeface="Poppins" panose="00000500000000000000" pitchFamily="2" charset="0"/>
              </a:rPr>
              <a:t>: Collect and analyze interview data from approximately 30 people with IDD and their family members to </a:t>
            </a:r>
            <a:r>
              <a:rPr lang="en-US" b="0" i="1" dirty="0">
                <a:latin typeface="Poppins" panose="00000500000000000000" pitchFamily="2" charset="0"/>
                <a:cs typeface="Poppins" panose="00000500000000000000" pitchFamily="2" charset="0"/>
              </a:rPr>
              <a:t>understand </a:t>
            </a:r>
            <a:r>
              <a:rPr lang="en-US" i="1" dirty="0">
                <a:latin typeface="Poppins" panose="00000500000000000000" pitchFamily="2" charset="0"/>
                <a:cs typeface="Poppins" panose="00000500000000000000" pitchFamily="2" charset="0"/>
              </a:rPr>
              <a:t>how food insecurity is experienced in an IDD context</a:t>
            </a:r>
            <a:r>
              <a:rPr lang="en-US" b="0" dirty="0">
                <a:latin typeface="Poppins" panose="00000500000000000000" pitchFamily="2" charset="0"/>
                <a:cs typeface="Poppins" panose="00000500000000000000" pitchFamily="2" charset="0"/>
              </a:rPr>
              <a:t> and the unique strengths and challenges relevant to this population. </a:t>
            </a:r>
          </a:p>
          <a:p>
            <a:pPr lvl="1">
              <a:lnSpc>
                <a:spcPct val="120000"/>
              </a:lnSpc>
              <a:spcBef>
                <a:spcPts val="600"/>
              </a:spcBef>
              <a:spcAft>
                <a:spcPts val="600"/>
              </a:spcAft>
            </a:pPr>
            <a:r>
              <a:rPr lang="en-US" b="0" u="sng" dirty="0">
                <a:latin typeface="Poppins" panose="00000500000000000000" pitchFamily="2" charset="0"/>
                <a:cs typeface="Poppins" panose="00000500000000000000" pitchFamily="2" charset="0"/>
              </a:rPr>
              <a:t>Objective 2</a:t>
            </a:r>
            <a:r>
              <a:rPr lang="en-US" b="0" dirty="0">
                <a:latin typeface="Poppins" panose="00000500000000000000" pitchFamily="2" charset="0"/>
                <a:cs typeface="Poppins" panose="00000500000000000000" pitchFamily="2" charset="0"/>
              </a:rPr>
              <a:t>: Use the formative study findings to </a:t>
            </a:r>
            <a:r>
              <a:rPr lang="en-US" i="1" dirty="0">
                <a:latin typeface="Poppins" panose="00000500000000000000" pitchFamily="2" charset="0"/>
                <a:cs typeface="Poppins" panose="00000500000000000000" pitchFamily="2" charset="0"/>
              </a:rPr>
              <a:t>co-develop a preliminary measurement tool and guidance document </a:t>
            </a:r>
            <a:r>
              <a:rPr lang="en-US" b="0" dirty="0">
                <a:latin typeface="Poppins" panose="00000500000000000000" pitchFamily="2" charset="0"/>
                <a:cs typeface="Poppins" panose="00000500000000000000" pitchFamily="2" charset="0"/>
              </a:rPr>
              <a:t>to help organizations better understand, identify, measure, and develop interventions and programming to address food insecurity among people with IDD and their families. </a:t>
            </a:r>
          </a:p>
        </p:txBody>
      </p:sp>
      <p:grpSp>
        <p:nvGrpSpPr>
          <p:cNvPr id="9" name="Group 8" descr="This box includes a QR code that links to our recruitment website: &#10;https://iod.unh.edu/food-nutrition-security-among-people-disabilities/inclusive-food-security-people-idd-ifidd/inclusive-food-security-study">
            <a:extLst>
              <a:ext uri="{FF2B5EF4-FFF2-40B4-BE49-F238E27FC236}">
                <a16:creationId xmlns:a16="http://schemas.microsoft.com/office/drawing/2014/main" id="{7907BFC9-ECB1-DA3B-DF7A-5EC61BE96433}"/>
              </a:ext>
            </a:extLst>
          </p:cNvPr>
          <p:cNvGrpSpPr/>
          <p:nvPr/>
        </p:nvGrpSpPr>
        <p:grpSpPr>
          <a:xfrm>
            <a:off x="6930088" y="5484002"/>
            <a:ext cx="5131768" cy="1280160"/>
            <a:chOff x="6879288" y="5320396"/>
            <a:chExt cx="5131768" cy="1280160"/>
          </a:xfrm>
        </p:grpSpPr>
        <p:pic>
          <p:nvPicPr>
            <p:cNvPr id="4" name="Picture 3" descr="A qr code on a white background&#10;&#10;Description automatically generated">
              <a:extLst>
                <a:ext uri="{FF2B5EF4-FFF2-40B4-BE49-F238E27FC236}">
                  <a16:creationId xmlns:a16="http://schemas.microsoft.com/office/drawing/2014/main" id="{B8C0097D-91C6-E14D-3CE2-806B4E72D2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0896" y="5320396"/>
              <a:ext cx="1280160" cy="1280160"/>
            </a:xfrm>
            <a:prstGeom prst="rect">
              <a:avLst/>
            </a:prstGeom>
            <a:ln w="38100">
              <a:solidFill>
                <a:schemeClr val="tx1"/>
              </a:solidFill>
            </a:ln>
          </p:spPr>
        </p:pic>
        <p:sp>
          <p:nvSpPr>
            <p:cNvPr id="5" name="TextBox 4">
              <a:extLst>
                <a:ext uri="{FF2B5EF4-FFF2-40B4-BE49-F238E27FC236}">
                  <a16:creationId xmlns:a16="http://schemas.microsoft.com/office/drawing/2014/main" id="{921A1607-300A-9606-E88B-32B56753421B}"/>
                </a:ext>
              </a:extLst>
            </p:cNvPr>
            <p:cNvSpPr txBox="1"/>
            <p:nvPr/>
          </p:nvSpPr>
          <p:spPr>
            <a:xfrm>
              <a:off x="6879288" y="5544977"/>
              <a:ext cx="3362960" cy="83099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600" dirty="0">
                  <a:latin typeface="Poppins" panose="00000500000000000000" pitchFamily="2" charset="0"/>
                  <a:cs typeface="Poppins" panose="00000500000000000000" pitchFamily="2" charset="0"/>
                </a:rPr>
                <a:t>We are recruiting interviewees!</a:t>
              </a:r>
            </a:p>
            <a:p>
              <a:pPr marL="0" marR="0" lvl="0" indent="0" defTabSz="914400" rtl="0" eaLnBrk="1" fontAlgn="auto" latinLnBrk="0" hangingPunct="1">
                <a:lnSpc>
                  <a:spcPct val="100000"/>
                </a:lnSpc>
                <a:spcBef>
                  <a:spcPts val="0"/>
                </a:spcBef>
                <a:spcAft>
                  <a:spcPts val="0"/>
                </a:spcAft>
                <a:buClrTx/>
                <a:buSzTx/>
                <a:buFontTx/>
                <a:buNone/>
                <a:tabLst/>
                <a:defRPr/>
              </a:pPr>
              <a:r>
                <a:rPr lang="en-US" sz="1600" dirty="0">
                  <a:latin typeface="Poppins" panose="00000500000000000000" pitchFamily="2" charset="0"/>
                  <a:cs typeface="Poppins" panose="00000500000000000000" pitchFamily="2" charset="0"/>
                  <a:hlinkClick r:id="rId4" tooltip="Inclusive Food Security Study interest form"/>
                </a:rPr>
                <a:t>Follow this link to the enrollment form. </a:t>
              </a:r>
              <a:endParaRPr kumimoji="0" lang="en-US" sz="1600" b="0" i="0" u="none" strike="noStrike" kern="1200" cap="none" spc="0" normalizeH="0" baseline="0" noProof="0" dirty="0">
                <a:ln>
                  <a:noFill/>
                </a:ln>
                <a:solidFill>
                  <a:srgbClr val="004655"/>
                </a:solidFill>
                <a:effectLst/>
                <a:uLnTx/>
                <a:uFillTx/>
                <a:latin typeface="Franklin Gothic Book" panose="020B0503020102020204"/>
                <a:ea typeface="+mn-ea"/>
                <a:cs typeface="+mn-cs"/>
              </a:endParaRPr>
            </a:p>
          </p:txBody>
        </p:sp>
        <p:pic>
          <p:nvPicPr>
            <p:cNvPr id="8" name="Graphic 7" descr="Chevron arrows with solid fill">
              <a:extLst>
                <a:ext uri="{FF2B5EF4-FFF2-40B4-BE49-F238E27FC236}">
                  <a16:creationId xmlns:a16="http://schemas.microsoft.com/office/drawing/2014/main" id="{CB0AA98E-DFF3-B0E3-3A6C-418E14FA66D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90480" y="5777596"/>
              <a:ext cx="365760" cy="365760"/>
            </a:xfrm>
            <a:prstGeom prst="rect">
              <a:avLst/>
            </a:prstGeom>
          </p:spPr>
        </p:pic>
      </p:grpSp>
      <p:sp>
        <p:nvSpPr>
          <p:cNvPr id="6" name="Slide Number Placeholder 5">
            <a:extLst>
              <a:ext uri="{FF2B5EF4-FFF2-40B4-BE49-F238E27FC236}">
                <a16:creationId xmlns:a16="http://schemas.microsoft.com/office/drawing/2014/main" id="{D2ACB7AA-E175-F6B7-148D-6F00B49240A1}"/>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CED9B7A-3DFC-8741-8D8F-70B9544F4566}" type="slidenum">
              <a:rPr kumimoji="0" lang="en-US" sz="1200" b="0" i="0" u="none" strike="noStrike" kern="1200" cap="none" spc="0" normalizeH="0" baseline="0" noProof="0" smtClean="0">
                <a:ln>
                  <a:noFill/>
                </a:ln>
                <a:solidFill>
                  <a:srgbClr val="FFFFFF"/>
                </a:solidFill>
                <a:effectLst/>
                <a:uLnTx/>
                <a:uFillTx/>
                <a:latin typeface="Poppins Medium" pitchFamily="2" charset="77"/>
                <a:ea typeface="+mn-ea"/>
                <a:cs typeface="Poppins Medium" pitchFamily="2" charset="77"/>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FFFFFF"/>
              </a:solidFill>
              <a:effectLst/>
              <a:uLnTx/>
              <a:uFillTx/>
              <a:latin typeface="Poppins Medium" pitchFamily="2" charset="77"/>
              <a:ea typeface="+mn-ea"/>
              <a:cs typeface="Poppins Medium" pitchFamily="2" charset="77"/>
            </a:endParaRPr>
          </a:p>
        </p:txBody>
      </p:sp>
    </p:spTree>
    <p:extLst>
      <p:ext uri="{BB962C8B-B14F-4D97-AF65-F5344CB8AC3E}">
        <p14:creationId xmlns:p14="http://schemas.microsoft.com/office/powerpoint/2010/main" val="896336343"/>
      </p:ext>
    </p:extLst>
  </p:cSld>
  <p:clrMapOvr>
    <a:masterClrMapping/>
  </p:clrMapOvr>
</p:sld>
</file>

<file path=ppt/theme/theme1.xml><?xml version="1.0" encoding="utf-8"?>
<a:theme xmlns:a="http://schemas.openxmlformats.org/drawingml/2006/main" name="1_Office Theme">
  <a:themeElements>
    <a:clrScheme name="Center for Nutrition &amp; Health Impact">
      <a:dk1>
        <a:srgbClr val="004655"/>
      </a:dk1>
      <a:lt1>
        <a:srgbClr val="FFFFFF"/>
      </a:lt1>
      <a:dk2>
        <a:srgbClr val="E14F3C"/>
      </a:dk2>
      <a:lt2>
        <a:srgbClr val="EEE8E0"/>
      </a:lt2>
      <a:accent1>
        <a:srgbClr val="CE9A23"/>
      </a:accent1>
      <a:accent2>
        <a:srgbClr val="92B39C"/>
      </a:accent2>
      <a:accent3>
        <a:srgbClr val="7B9045"/>
      </a:accent3>
      <a:accent4>
        <a:srgbClr val="C7B299"/>
      </a:accent4>
      <a:accent5>
        <a:srgbClr val="E14F3B"/>
      </a:accent5>
      <a:accent6>
        <a:srgbClr val="7B9045"/>
      </a:accent6>
      <a:hlink>
        <a:srgbClr val="004655"/>
      </a:hlink>
      <a:folHlink>
        <a:srgbClr val="001820"/>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NHI-Brand Template" id="{2A84EE42-EE3D-354E-A2A8-E2546321D037}" vid="{BEE3B2B2-BEC6-3240-8318-D9980AC12D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4c59a53-fe6e-4c04-8d64-94c15d2c850d" xsi:nil="true"/>
    <lcf76f155ced4ddcb4097134ff3c332f xmlns="e719a0ab-91f6-42d4-a888-8bbed7eb516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C570A368E5F3F4F9E04E1FEDB0339F7" ma:contentTypeVersion="15" ma:contentTypeDescription="Create a new document." ma:contentTypeScope="" ma:versionID="e6a6f58e92f4081d011658055ac6211a">
  <xsd:schema xmlns:xsd="http://www.w3.org/2001/XMLSchema" xmlns:xs="http://www.w3.org/2001/XMLSchema" xmlns:p="http://schemas.microsoft.com/office/2006/metadata/properties" xmlns:ns2="44c59a53-fe6e-4c04-8d64-94c15d2c850d" xmlns:ns3="e719a0ab-91f6-42d4-a888-8bbed7eb516a" targetNamespace="http://schemas.microsoft.com/office/2006/metadata/properties" ma:root="true" ma:fieldsID="8e68c447f4153ce2ebe43ced5df21f6c" ns2:_="" ns3:_="">
    <xsd:import namespace="44c59a53-fe6e-4c04-8d64-94c15d2c850d"/>
    <xsd:import namespace="e719a0ab-91f6-42d4-a888-8bbed7eb516a"/>
    <xsd:element name="properties">
      <xsd:complexType>
        <xsd:sequence>
          <xsd:element name="documentManagement">
            <xsd:complexType>
              <xsd:all>
                <xsd:element ref="ns2:SharedWithUsers" minOccurs="0"/>
                <xsd:element ref="ns2:SharedWithDetails" minOccurs="0"/>
                <xsd:element ref="ns3:lcf76f155ced4ddcb4097134ff3c332f" minOccurs="0"/>
                <xsd:element ref="ns2:TaxCatchAll" minOccurs="0"/>
                <xsd:element ref="ns3:MediaServiceMetadata" minOccurs="0"/>
                <xsd:element ref="ns3:MediaServiceFastMetadata"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c59a53-fe6e-4c04-8d64-94c15d2c850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2" nillable="true" ma:displayName="Taxonomy Catch All Column" ma:hidden="true" ma:list="{c43f9cc9-fa78-4f07-9939-db416f8c77be}" ma:internalName="TaxCatchAll" ma:showField="CatchAllData" ma:web="44c59a53-fe6e-4c04-8d64-94c15d2c850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719a0ab-91f6-42d4-a888-8bbed7eb516a" elementFormDefault="qualified">
    <xsd:import namespace="http://schemas.microsoft.com/office/2006/documentManagement/types"/>
    <xsd:import namespace="http://schemas.microsoft.com/office/infopath/2007/PartnerControls"/>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459E22-22BC-48FA-971D-E5DCEB45FC93}">
  <ds:schemaRefs>
    <ds:schemaRef ds:uri="http://schemas.microsoft.com/sharepoint/v3/contenttype/forms"/>
  </ds:schemaRefs>
</ds:datastoreItem>
</file>

<file path=customXml/itemProps2.xml><?xml version="1.0" encoding="utf-8"?>
<ds:datastoreItem xmlns:ds="http://schemas.openxmlformats.org/officeDocument/2006/customXml" ds:itemID="{6D625494-8BF7-4958-B503-27658C64E0A0}">
  <ds:schemaRefs>
    <ds:schemaRef ds:uri="http://purl.org/dc/terms/"/>
    <ds:schemaRef ds:uri="44c59a53-fe6e-4c04-8d64-94c15d2c850d"/>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dcmitype/"/>
    <ds:schemaRef ds:uri="http://purl.org/dc/elements/1.1/"/>
    <ds:schemaRef ds:uri="http://schemas.microsoft.com/office/infopath/2007/PartnerControls"/>
    <ds:schemaRef ds:uri="e719a0ab-91f6-42d4-a888-8bbed7eb516a"/>
  </ds:schemaRefs>
</ds:datastoreItem>
</file>

<file path=customXml/itemProps3.xml><?xml version="1.0" encoding="utf-8"?>
<ds:datastoreItem xmlns:ds="http://schemas.openxmlformats.org/officeDocument/2006/customXml" ds:itemID="{6EF42E29-A55F-4CBB-9E2A-77BF424849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c59a53-fe6e-4c04-8d64-94c15d2c850d"/>
    <ds:schemaRef ds:uri="e719a0ab-91f6-42d4-a888-8bbed7eb51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285</TotalTime>
  <Words>1539</Words>
  <Application>Microsoft Office PowerPoint</Application>
  <PresentationFormat>Widescreen</PresentationFormat>
  <Paragraphs>143</Paragraphs>
  <Slides>16</Slides>
  <Notes>16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16</vt:i4>
      </vt:variant>
    </vt:vector>
  </HeadingPairs>
  <TitlesOfParts>
    <vt:vector size="29" baseType="lpstr">
      <vt:lpstr>AdvOT77db9845</vt:lpstr>
      <vt:lpstr>AdvOT77db9845+20</vt:lpstr>
      <vt:lpstr>Aptos</vt:lpstr>
      <vt:lpstr>Arial</vt:lpstr>
      <vt:lpstr>Calibri</vt:lpstr>
      <vt:lpstr>Franklin Gothic Book</vt:lpstr>
      <vt:lpstr>JansonTextLTStd-Roman</vt:lpstr>
      <vt:lpstr>Merriweather</vt:lpstr>
      <vt:lpstr>Poppins</vt:lpstr>
      <vt:lpstr>Poppins Medium</vt:lpstr>
      <vt:lpstr>Poppins SemiBold</vt:lpstr>
      <vt:lpstr>Times New Roman</vt:lpstr>
      <vt:lpstr>1_Office Theme</vt:lpstr>
      <vt:lpstr>Foundational Participatory Research to Inform Measurement and Guidance for Addressing Food Security Among People with Intellectual and Developmental Disabilities (IDD) </vt:lpstr>
      <vt:lpstr>Research staff</vt:lpstr>
      <vt:lpstr>Nutrition Security &amp; Food Security</vt:lpstr>
      <vt:lpstr>Health Risks</vt:lpstr>
      <vt:lpstr>Mechanisms of Health Impacts</vt:lpstr>
      <vt:lpstr>How we measure it</vt:lpstr>
      <vt:lpstr>Food Security Among People with Disabilities</vt:lpstr>
      <vt:lpstr>Food Access Barriers for People with IDD</vt:lpstr>
      <vt:lpstr>Our Study Goals</vt:lpstr>
      <vt:lpstr>Our Study Activities and Timeline (1)</vt:lpstr>
      <vt:lpstr>Our Study Activities and Timeline (2)</vt:lpstr>
      <vt:lpstr>Our Study Activities and Timeline (3)</vt:lpstr>
      <vt:lpstr>Our Study Activities and Timeline (4)</vt:lpstr>
      <vt:lpstr>Our Study Activities and Timeline (5)</vt:lpstr>
      <vt:lpstr>Future Directions</vt:lpstr>
      <vt:lpstr>Questions or want to learn more about the study?  IFIDD@centerfornutrition.org  iod.unh.edu/food-nutrition-security-among-people-disabilities/inclusive-food-security-people-idd-ifidd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Foundational Participatory Research to Inform Measurement and Guidance for Addressing Food Security Among People with Intellectual and Developmental Disabilities (IDD) </dc:title>
  <dc:creator>Hyun Ju Kim</dc:creator>
  <cp:lastModifiedBy>Kate Filanoski-Russell</cp:lastModifiedBy>
  <cp:revision>7</cp:revision>
  <dcterms:created xsi:type="dcterms:W3CDTF">2024-11-07T20:26:47Z</dcterms:created>
  <dcterms:modified xsi:type="dcterms:W3CDTF">2025-04-29T13:24:44Z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0x0101003C570A368E5F3F4F9E04E1FEDB0339F7</vt:lpwstr>
  </property>
  <property fmtid="{D5CDD505-2E9C-101B-9397-08002B2CF9AE}" pid="3" name="MediaServiceImageTags">
    <vt:lpwstr/>
  </property>
</Properties>
</file>