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4"/>
  </p:notesMasterIdLst>
  <p:handoutMasterIdLst>
    <p:handoutMasterId r:id="rId35"/>
  </p:handoutMasterIdLst>
  <p:sldIdLst>
    <p:sldId id="294" r:id="rId5"/>
    <p:sldId id="380" r:id="rId6"/>
    <p:sldId id="381" r:id="rId7"/>
    <p:sldId id="295" r:id="rId8"/>
    <p:sldId id="349" r:id="rId9"/>
    <p:sldId id="382" r:id="rId10"/>
    <p:sldId id="383" r:id="rId11"/>
    <p:sldId id="395" r:id="rId12"/>
    <p:sldId id="384" r:id="rId13"/>
    <p:sldId id="378" r:id="rId14"/>
    <p:sldId id="353" r:id="rId15"/>
    <p:sldId id="385" r:id="rId16"/>
    <p:sldId id="396" r:id="rId17"/>
    <p:sldId id="379" r:id="rId18"/>
    <p:sldId id="386" r:id="rId19"/>
    <p:sldId id="373" r:id="rId20"/>
    <p:sldId id="318" r:id="rId21"/>
    <p:sldId id="390" r:id="rId22"/>
    <p:sldId id="387" r:id="rId23"/>
    <p:sldId id="389" r:id="rId24"/>
    <p:sldId id="391" r:id="rId25"/>
    <p:sldId id="393" r:id="rId26"/>
    <p:sldId id="392" r:id="rId27"/>
    <p:sldId id="361" r:id="rId28"/>
    <p:sldId id="394" r:id="rId29"/>
    <p:sldId id="397" r:id="rId30"/>
    <p:sldId id="370" r:id="rId31"/>
    <p:sldId id="398" r:id="rId32"/>
    <p:sldId id="32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FE686F-BCB2-0E39-A93E-6C37557D94EA}" name="Brianna Hayward" initials="BH" userId="S::bh1005@usnh.edu::7a611225-6569-4a09-9515-f6ad6d407ff7" providerId="AD"/>
  <p188:author id="{A1A1C494-D012-59E0-932A-6B55892DF564}" name="Brieauna Dann" initials="BD" userId="S::bea49@usnh.edu::0f45e86c-ad38-4676-aea4-c237585d01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14F"/>
    <a:srgbClr val="013591"/>
    <a:srgbClr val="004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8306E-929C-4B90-A13A-1A033F66D748}" v="16" dt="2023-11-29T21:13:55.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31" autoAdjust="0"/>
  </p:normalViewPr>
  <p:slideViewPr>
    <p:cSldViewPr snapToGrid="0">
      <p:cViewPr varScale="1">
        <p:scale>
          <a:sx n="66" d="100"/>
          <a:sy n="66" d="100"/>
        </p:scale>
        <p:origin x="480" y="48"/>
      </p:cViewPr>
      <p:guideLst>
        <p:guide pos="3816"/>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lanoski" userId="5879a14f-9eb3-4e75-8352-1b2941159ca7" providerId="ADAL" clId="{07B8306E-929C-4B90-A13A-1A033F66D748}"/>
    <pc:docChg chg="undo custSel modSld modMainMaster">
      <pc:chgData name="Kate Filanoski" userId="5879a14f-9eb3-4e75-8352-1b2941159ca7" providerId="ADAL" clId="{07B8306E-929C-4B90-A13A-1A033F66D748}" dt="2023-11-29T21:16:25.498" v="689" actId="20577"/>
      <pc:docMkLst>
        <pc:docMk/>
      </pc:docMkLst>
      <pc:sldChg chg="modSp mod">
        <pc:chgData name="Kate Filanoski" userId="5879a14f-9eb3-4e75-8352-1b2941159ca7" providerId="ADAL" clId="{07B8306E-929C-4B90-A13A-1A033F66D748}" dt="2023-11-28T21:50:44.066" v="307" actId="1076"/>
        <pc:sldMkLst>
          <pc:docMk/>
          <pc:sldMk cId="1565973778" sldId="318"/>
        </pc:sldMkLst>
        <pc:spChg chg="mod">
          <ac:chgData name="Kate Filanoski" userId="5879a14f-9eb3-4e75-8352-1b2941159ca7" providerId="ADAL" clId="{07B8306E-929C-4B90-A13A-1A033F66D748}" dt="2023-11-28T21:50:44.066" v="307" actId="1076"/>
          <ac:spMkLst>
            <pc:docMk/>
            <pc:sldMk cId="1565973778" sldId="318"/>
            <ac:spMk id="4" creationId="{847518DA-5358-2276-8C3A-6AC4BC18872C}"/>
          </ac:spMkLst>
        </pc:spChg>
      </pc:sldChg>
      <pc:sldChg chg="modSp mod">
        <pc:chgData name="Kate Filanoski" userId="5879a14f-9eb3-4e75-8352-1b2941159ca7" providerId="ADAL" clId="{07B8306E-929C-4B90-A13A-1A033F66D748}" dt="2023-11-29T21:13:01.199" v="512" actId="14100"/>
        <pc:sldMkLst>
          <pc:docMk/>
          <pc:sldMk cId="4132212130" sldId="321"/>
        </pc:sldMkLst>
        <pc:spChg chg="mod">
          <ac:chgData name="Kate Filanoski" userId="5879a14f-9eb3-4e75-8352-1b2941159ca7" providerId="ADAL" clId="{07B8306E-929C-4B90-A13A-1A033F66D748}" dt="2023-11-29T21:13:01.199" v="512" actId="14100"/>
          <ac:spMkLst>
            <pc:docMk/>
            <pc:sldMk cId="4132212130" sldId="321"/>
            <ac:spMk id="3" creationId="{25F051FB-E81D-4FC6-9CE5-D4A56F1B96FB}"/>
          </ac:spMkLst>
        </pc:spChg>
      </pc:sldChg>
      <pc:sldChg chg="delSp mod modNotesTx">
        <pc:chgData name="Kate Filanoski" userId="5879a14f-9eb3-4e75-8352-1b2941159ca7" providerId="ADAL" clId="{07B8306E-929C-4B90-A13A-1A033F66D748}" dt="2023-11-28T21:44:25.550" v="9" actId="478"/>
        <pc:sldMkLst>
          <pc:docMk/>
          <pc:sldMk cId="2317860957" sldId="353"/>
        </pc:sldMkLst>
        <pc:spChg chg="del">
          <ac:chgData name="Kate Filanoski" userId="5879a14f-9eb3-4e75-8352-1b2941159ca7" providerId="ADAL" clId="{07B8306E-929C-4B90-A13A-1A033F66D748}" dt="2023-11-28T21:44:25.550" v="9" actId="478"/>
          <ac:spMkLst>
            <pc:docMk/>
            <pc:sldMk cId="2317860957" sldId="353"/>
            <ac:spMk id="3" creationId="{AFE5FBB6-6869-2D14-569A-5169B084A652}"/>
          </ac:spMkLst>
        </pc:spChg>
      </pc:sldChg>
      <pc:sldChg chg="modSp mod">
        <pc:chgData name="Kate Filanoski" userId="5879a14f-9eb3-4e75-8352-1b2941159ca7" providerId="ADAL" clId="{07B8306E-929C-4B90-A13A-1A033F66D748}" dt="2023-11-28T21:55:31.328" v="331" actId="12788"/>
        <pc:sldMkLst>
          <pc:docMk/>
          <pc:sldMk cId="292099121" sldId="361"/>
        </pc:sldMkLst>
        <pc:graphicFrameChg chg="mod">
          <ac:chgData name="Kate Filanoski" userId="5879a14f-9eb3-4e75-8352-1b2941159ca7" providerId="ADAL" clId="{07B8306E-929C-4B90-A13A-1A033F66D748}" dt="2023-11-28T21:55:31.328" v="331" actId="12788"/>
          <ac:graphicFrameMkLst>
            <pc:docMk/>
            <pc:sldMk cId="292099121" sldId="361"/>
            <ac:graphicFrameMk id="4" creationId="{676097AE-0D48-4E6E-B06B-1BDA5EB9D047}"/>
          </ac:graphicFrameMkLst>
        </pc:graphicFrameChg>
      </pc:sldChg>
      <pc:sldChg chg="modSp mod">
        <pc:chgData name="Kate Filanoski" userId="5879a14f-9eb3-4e75-8352-1b2941159ca7" providerId="ADAL" clId="{07B8306E-929C-4B90-A13A-1A033F66D748}" dt="2023-11-28T21:50:00.541" v="306" actId="962"/>
        <pc:sldMkLst>
          <pc:docMk/>
          <pc:sldMk cId="2257850827" sldId="373"/>
        </pc:sldMkLst>
        <pc:picChg chg="mod">
          <ac:chgData name="Kate Filanoski" userId="5879a14f-9eb3-4e75-8352-1b2941159ca7" providerId="ADAL" clId="{07B8306E-929C-4B90-A13A-1A033F66D748}" dt="2023-11-28T21:50:00.541" v="306" actId="962"/>
          <ac:picMkLst>
            <pc:docMk/>
            <pc:sldMk cId="2257850827" sldId="373"/>
            <ac:picMk id="4" creationId="{4E44B053-C6E6-325A-08C5-AC941284A9AE}"/>
          </ac:picMkLst>
        </pc:picChg>
      </pc:sldChg>
      <pc:sldChg chg="addSp delSp modSp mod modNotesTx">
        <pc:chgData name="Kate Filanoski" userId="5879a14f-9eb3-4e75-8352-1b2941159ca7" providerId="ADAL" clId="{07B8306E-929C-4B90-A13A-1A033F66D748}" dt="2023-11-29T21:15:08.560" v="680" actId="1035"/>
        <pc:sldMkLst>
          <pc:docMk/>
          <pc:sldMk cId="50959481" sldId="378"/>
        </pc:sldMkLst>
        <pc:spChg chg="mod">
          <ac:chgData name="Kate Filanoski" userId="5879a14f-9eb3-4e75-8352-1b2941159ca7" providerId="ADAL" clId="{07B8306E-929C-4B90-A13A-1A033F66D748}" dt="2023-11-29T21:15:04.428" v="674" actId="1036"/>
          <ac:spMkLst>
            <pc:docMk/>
            <pc:sldMk cId="50959481" sldId="378"/>
            <ac:spMk id="2" creationId="{468123BC-519E-8181-4E27-A0493CBCF1F2}"/>
          </ac:spMkLst>
        </pc:spChg>
        <pc:spChg chg="del">
          <ac:chgData name="Kate Filanoski" userId="5879a14f-9eb3-4e75-8352-1b2941159ca7" providerId="ADAL" clId="{07B8306E-929C-4B90-A13A-1A033F66D748}" dt="2023-11-28T21:41:13.421" v="0" actId="478"/>
          <ac:spMkLst>
            <pc:docMk/>
            <pc:sldMk cId="50959481" sldId="378"/>
            <ac:spMk id="3" creationId="{F0944F2A-FDCA-7228-1FB3-03EB2D4E140B}"/>
          </ac:spMkLst>
        </pc:spChg>
        <pc:spChg chg="mod">
          <ac:chgData name="Kate Filanoski" userId="5879a14f-9eb3-4e75-8352-1b2941159ca7" providerId="ADAL" clId="{07B8306E-929C-4B90-A13A-1A033F66D748}" dt="2023-11-29T21:13:55.767" v="513" actId="164"/>
          <ac:spMkLst>
            <pc:docMk/>
            <pc:sldMk cId="50959481" sldId="378"/>
            <ac:spMk id="4" creationId="{623BFA39-532F-4B81-B6DF-6F239F8DE2C3}"/>
          </ac:spMkLst>
        </pc:spChg>
        <pc:spChg chg="mod">
          <ac:chgData name="Kate Filanoski" userId="5879a14f-9eb3-4e75-8352-1b2941159ca7" providerId="ADAL" clId="{07B8306E-929C-4B90-A13A-1A033F66D748}" dt="2023-11-29T21:13:55.767" v="513" actId="164"/>
          <ac:spMkLst>
            <pc:docMk/>
            <pc:sldMk cId="50959481" sldId="378"/>
            <ac:spMk id="5" creationId="{2E3BFE24-3366-7301-90E5-54981E472972}"/>
          </ac:spMkLst>
        </pc:spChg>
        <pc:spChg chg="mod">
          <ac:chgData name="Kate Filanoski" userId="5879a14f-9eb3-4e75-8352-1b2941159ca7" providerId="ADAL" clId="{07B8306E-929C-4B90-A13A-1A033F66D748}" dt="2023-11-29T21:13:55.767" v="513" actId="164"/>
          <ac:spMkLst>
            <pc:docMk/>
            <pc:sldMk cId="50959481" sldId="378"/>
            <ac:spMk id="6" creationId="{FAF6D845-062E-6165-5355-6DCEB11BD14C}"/>
          </ac:spMkLst>
        </pc:spChg>
        <pc:spChg chg="mod">
          <ac:chgData name="Kate Filanoski" userId="5879a14f-9eb3-4e75-8352-1b2941159ca7" providerId="ADAL" clId="{07B8306E-929C-4B90-A13A-1A033F66D748}" dt="2023-11-29T21:13:55.767" v="513" actId="164"/>
          <ac:spMkLst>
            <pc:docMk/>
            <pc:sldMk cId="50959481" sldId="378"/>
            <ac:spMk id="7" creationId="{383EF47B-3F01-8ACB-A7E9-5496578B1C46}"/>
          </ac:spMkLst>
        </pc:spChg>
        <pc:spChg chg="mod">
          <ac:chgData name="Kate Filanoski" userId="5879a14f-9eb3-4e75-8352-1b2941159ca7" providerId="ADAL" clId="{07B8306E-929C-4B90-A13A-1A033F66D748}" dt="2023-11-29T21:13:55.767" v="513" actId="164"/>
          <ac:spMkLst>
            <pc:docMk/>
            <pc:sldMk cId="50959481" sldId="378"/>
            <ac:spMk id="12" creationId="{C725A89C-26BB-7177-D70E-403C38C6A055}"/>
          </ac:spMkLst>
        </pc:spChg>
        <pc:spChg chg="mod">
          <ac:chgData name="Kate Filanoski" userId="5879a14f-9eb3-4e75-8352-1b2941159ca7" providerId="ADAL" clId="{07B8306E-929C-4B90-A13A-1A033F66D748}" dt="2023-11-29T21:13:55.767" v="513" actId="164"/>
          <ac:spMkLst>
            <pc:docMk/>
            <pc:sldMk cId="50959481" sldId="378"/>
            <ac:spMk id="13" creationId="{CEA1C65C-8DE1-C587-BA88-B0458CBF64D9}"/>
          </ac:spMkLst>
        </pc:spChg>
        <pc:spChg chg="mod">
          <ac:chgData name="Kate Filanoski" userId="5879a14f-9eb3-4e75-8352-1b2941159ca7" providerId="ADAL" clId="{07B8306E-929C-4B90-A13A-1A033F66D748}" dt="2023-11-29T21:13:55.767" v="513" actId="164"/>
          <ac:spMkLst>
            <pc:docMk/>
            <pc:sldMk cId="50959481" sldId="378"/>
            <ac:spMk id="14" creationId="{81271247-E8EC-651D-7FDB-366BD93C3FC8}"/>
          </ac:spMkLst>
        </pc:spChg>
        <pc:spChg chg="mod ord">
          <ac:chgData name="Kate Filanoski" userId="5879a14f-9eb3-4e75-8352-1b2941159ca7" providerId="ADAL" clId="{07B8306E-929C-4B90-A13A-1A033F66D748}" dt="2023-11-29T21:13:55.767" v="513" actId="164"/>
          <ac:spMkLst>
            <pc:docMk/>
            <pc:sldMk cId="50959481" sldId="378"/>
            <ac:spMk id="15" creationId="{73818E7F-2948-E020-2AA8-72663F995A6C}"/>
          </ac:spMkLst>
        </pc:spChg>
        <pc:spChg chg="mod">
          <ac:chgData name="Kate Filanoski" userId="5879a14f-9eb3-4e75-8352-1b2941159ca7" providerId="ADAL" clId="{07B8306E-929C-4B90-A13A-1A033F66D748}" dt="2023-11-28T21:41:24.141" v="2" actId="1076"/>
          <ac:spMkLst>
            <pc:docMk/>
            <pc:sldMk cId="50959481" sldId="378"/>
            <ac:spMk id="16" creationId="{4831714B-93F7-BD35-AA3F-DB641BDDB128}"/>
          </ac:spMkLst>
        </pc:spChg>
        <pc:spChg chg="mod">
          <ac:chgData name="Kate Filanoski" userId="5879a14f-9eb3-4e75-8352-1b2941159ca7" providerId="ADAL" clId="{07B8306E-929C-4B90-A13A-1A033F66D748}" dt="2023-11-29T21:13:55.767" v="513" actId="164"/>
          <ac:spMkLst>
            <pc:docMk/>
            <pc:sldMk cId="50959481" sldId="378"/>
            <ac:spMk id="51" creationId="{8E3C2972-2505-2DFB-39DA-01999D73E05D}"/>
          </ac:spMkLst>
        </pc:spChg>
        <pc:spChg chg="mod">
          <ac:chgData name="Kate Filanoski" userId="5879a14f-9eb3-4e75-8352-1b2941159ca7" providerId="ADAL" clId="{07B8306E-929C-4B90-A13A-1A033F66D748}" dt="2023-11-29T21:13:55.767" v="513" actId="164"/>
          <ac:spMkLst>
            <pc:docMk/>
            <pc:sldMk cId="50959481" sldId="378"/>
            <ac:spMk id="52" creationId="{D4CF4844-341A-460D-1EB9-C792724D3871}"/>
          </ac:spMkLst>
        </pc:spChg>
        <pc:grpChg chg="add mod">
          <ac:chgData name="Kate Filanoski" userId="5879a14f-9eb3-4e75-8352-1b2941159ca7" providerId="ADAL" clId="{07B8306E-929C-4B90-A13A-1A033F66D748}" dt="2023-11-29T21:15:08.560" v="680" actId="1035"/>
          <ac:grpSpMkLst>
            <pc:docMk/>
            <pc:sldMk cId="50959481" sldId="378"/>
            <ac:grpSpMk id="3" creationId="{82676242-E2E1-1235-1D13-270B35870AB3}"/>
          </ac:grpSpMkLst>
        </pc:grpChg>
        <pc:cxnChg chg="mod">
          <ac:chgData name="Kate Filanoski" userId="5879a14f-9eb3-4e75-8352-1b2941159ca7" providerId="ADAL" clId="{07B8306E-929C-4B90-A13A-1A033F66D748}" dt="2023-11-29T21:13:55.767" v="513" actId="164"/>
          <ac:cxnSpMkLst>
            <pc:docMk/>
            <pc:sldMk cId="50959481" sldId="378"/>
            <ac:cxnSpMk id="8" creationId="{63119012-809A-57B0-F9EE-D5E2B8EFA66E}"/>
          </ac:cxnSpMkLst>
        </pc:cxnChg>
        <pc:cxnChg chg="mod">
          <ac:chgData name="Kate Filanoski" userId="5879a14f-9eb3-4e75-8352-1b2941159ca7" providerId="ADAL" clId="{07B8306E-929C-4B90-A13A-1A033F66D748}" dt="2023-11-29T21:13:55.767" v="513" actId="164"/>
          <ac:cxnSpMkLst>
            <pc:docMk/>
            <pc:sldMk cId="50959481" sldId="378"/>
            <ac:cxnSpMk id="9" creationId="{76B1718D-26C3-7F67-B71A-3AA3420B01DA}"/>
          </ac:cxnSpMkLst>
        </pc:cxnChg>
        <pc:cxnChg chg="mod">
          <ac:chgData name="Kate Filanoski" userId="5879a14f-9eb3-4e75-8352-1b2941159ca7" providerId="ADAL" clId="{07B8306E-929C-4B90-A13A-1A033F66D748}" dt="2023-11-29T21:13:55.767" v="513" actId="164"/>
          <ac:cxnSpMkLst>
            <pc:docMk/>
            <pc:sldMk cId="50959481" sldId="378"/>
            <ac:cxnSpMk id="10" creationId="{9B4F9B60-2003-D5A0-FB7B-F32374445F66}"/>
          </ac:cxnSpMkLst>
        </pc:cxnChg>
        <pc:cxnChg chg="mod">
          <ac:chgData name="Kate Filanoski" userId="5879a14f-9eb3-4e75-8352-1b2941159ca7" providerId="ADAL" clId="{07B8306E-929C-4B90-A13A-1A033F66D748}" dt="2023-11-29T21:13:55.767" v="513" actId="164"/>
          <ac:cxnSpMkLst>
            <pc:docMk/>
            <pc:sldMk cId="50959481" sldId="378"/>
            <ac:cxnSpMk id="11" creationId="{7B908C1D-47C0-0D1D-193C-F29700D3796A}"/>
          </ac:cxnSpMkLst>
        </pc:cxnChg>
      </pc:sldChg>
      <pc:sldChg chg="modSp mod">
        <pc:chgData name="Kate Filanoski" userId="5879a14f-9eb3-4e75-8352-1b2941159ca7" providerId="ADAL" clId="{07B8306E-929C-4B90-A13A-1A033F66D748}" dt="2023-11-28T21:48:28.081" v="40" actId="14100"/>
        <pc:sldMkLst>
          <pc:docMk/>
          <pc:sldMk cId="1484357272" sldId="379"/>
        </pc:sldMkLst>
        <pc:spChg chg="mod">
          <ac:chgData name="Kate Filanoski" userId="5879a14f-9eb3-4e75-8352-1b2941159ca7" providerId="ADAL" clId="{07B8306E-929C-4B90-A13A-1A033F66D748}" dt="2023-11-28T21:48:28.081" v="40" actId="14100"/>
          <ac:spMkLst>
            <pc:docMk/>
            <pc:sldMk cId="1484357272" sldId="379"/>
            <ac:spMk id="3" creationId="{DC84C878-F0E3-4AD0-9F47-DFE45C6AA589}"/>
          </ac:spMkLst>
        </pc:spChg>
      </pc:sldChg>
      <pc:sldChg chg="modSp mod">
        <pc:chgData name="Kate Filanoski" userId="5879a14f-9eb3-4e75-8352-1b2941159ca7" providerId="ADAL" clId="{07B8306E-929C-4B90-A13A-1A033F66D748}" dt="2023-11-29T21:16:25.498" v="689" actId="20577"/>
        <pc:sldMkLst>
          <pc:docMk/>
          <pc:sldMk cId="754516639" sldId="384"/>
        </pc:sldMkLst>
        <pc:spChg chg="mod">
          <ac:chgData name="Kate Filanoski" userId="5879a14f-9eb3-4e75-8352-1b2941159ca7" providerId="ADAL" clId="{07B8306E-929C-4B90-A13A-1A033F66D748}" dt="2023-11-29T21:16:25.498" v="689" actId="20577"/>
          <ac:spMkLst>
            <pc:docMk/>
            <pc:sldMk cId="754516639" sldId="384"/>
            <ac:spMk id="2" creationId="{CAC3CF47-4585-6411-BADF-F86C74CAC3E5}"/>
          </ac:spMkLst>
        </pc:spChg>
      </pc:sldChg>
      <pc:sldChg chg="modSp mod">
        <pc:chgData name="Kate Filanoski" userId="5879a14f-9eb3-4e75-8352-1b2941159ca7" providerId="ADAL" clId="{07B8306E-929C-4B90-A13A-1A033F66D748}" dt="2023-11-28T21:45:48.138" v="33" actId="13239"/>
        <pc:sldMkLst>
          <pc:docMk/>
          <pc:sldMk cId="4104922141" sldId="385"/>
        </pc:sldMkLst>
        <pc:graphicFrameChg chg="mod modGraphic">
          <ac:chgData name="Kate Filanoski" userId="5879a14f-9eb3-4e75-8352-1b2941159ca7" providerId="ADAL" clId="{07B8306E-929C-4B90-A13A-1A033F66D748}" dt="2023-11-28T21:45:48.138" v="33" actId="13239"/>
          <ac:graphicFrameMkLst>
            <pc:docMk/>
            <pc:sldMk cId="4104922141" sldId="385"/>
            <ac:graphicFrameMk id="4" creationId="{0BA0DE53-BE32-B86B-D150-BBBED9B893F6}"/>
          </ac:graphicFrameMkLst>
        </pc:graphicFrameChg>
      </pc:sldChg>
      <pc:sldChg chg="modSp mod">
        <pc:chgData name="Kate Filanoski" userId="5879a14f-9eb3-4e75-8352-1b2941159ca7" providerId="ADAL" clId="{07B8306E-929C-4B90-A13A-1A033F66D748}" dt="2023-11-28T21:50:57.296" v="309" actId="20577"/>
        <pc:sldMkLst>
          <pc:docMk/>
          <pc:sldMk cId="1702032915" sldId="390"/>
        </pc:sldMkLst>
        <pc:spChg chg="mod">
          <ac:chgData name="Kate Filanoski" userId="5879a14f-9eb3-4e75-8352-1b2941159ca7" providerId="ADAL" clId="{07B8306E-929C-4B90-A13A-1A033F66D748}" dt="2023-11-28T21:50:57.296" v="309" actId="20577"/>
          <ac:spMkLst>
            <pc:docMk/>
            <pc:sldMk cId="1702032915" sldId="390"/>
            <ac:spMk id="4" creationId="{847518DA-5358-2276-8C3A-6AC4BC18872C}"/>
          </ac:spMkLst>
        </pc:spChg>
      </pc:sldChg>
      <pc:sldChg chg="modSp mod">
        <pc:chgData name="Kate Filanoski" userId="5879a14f-9eb3-4e75-8352-1b2941159ca7" providerId="ADAL" clId="{07B8306E-929C-4B90-A13A-1A033F66D748}" dt="2023-11-28T21:52:23.317" v="322" actId="948"/>
        <pc:sldMkLst>
          <pc:docMk/>
          <pc:sldMk cId="3582345435" sldId="391"/>
        </pc:sldMkLst>
        <pc:spChg chg="mod">
          <ac:chgData name="Kate Filanoski" userId="5879a14f-9eb3-4e75-8352-1b2941159ca7" providerId="ADAL" clId="{07B8306E-929C-4B90-A13A-1A033F66D748}" dt="2023-11-28T21:52:23.317" v="322" actId="948"/>
          <ac:spMkLst>
            <pc:docMk/>
            <pc:sldMk cId="3582345435" sldId="391"/>
            <ac:spMk id="4" creationId="{DA0E6CD9-074A-D140-F2AE-6DF80F3223E5}"/>
          </ac:spMkLst>
        </pc:spChg>
      </pc:sldChg>
      <pc:sldChg chg="modSp mod">
        <pc:chgData name="Kate Filanoski" userId="5879a14f-9eb3-4e75-8352-1b2941159ca7" providerId="ADAL" clId="{07B8306E-929C-4B90-A13A-1A033F66D748}" dt="2023-11-28T21:54:40.798" v="328" actId="12788"/>
        <pc:sldMkLst>
          <pc:docMk/>
          <pc:sldMk cId="2599269500" sldId="392"/>
        </pc:sldMkLst>
        <pc:spChg chg="mod">
          <ac:chgData name="Kate Filanoski" userId="5879a14f-9eb3-4e75-8352-1b2941159ca7" providerId="ADAL" clId="{07B8306E-929C-4B90-A13A-1A033F66D748}" dt="2023-11-28T21:53:57.671" v="323" actId="1076"/>
          <ac:spMkLst>
            <pc:docMk/>
            <pc:sldMk cId="2599269500" sldId="392"/>
            <ac:spMk id="3" creationId="{745DBC57-A472-9473-AAC4-AFB420A70F6C}"/>
          </ac:spMkLst>
        </pc:spChg>
        <pc:graphicFrameChg chg="mod modGraphic">
          <ac:chgData name="Kate Filanoski" userId="5879a14f-9eb3-4e75-8352-1b2941159ca7" providerId="ADAL" clId="{07B8306E-929C-4B90-A13A-1A033F66D748}" dt="2023-11-28T21:54:40.798" v="328" actId="12788"/>
          <ac:graphicFrameMkLst>
            <pc:docMk/>
            <pc:sldMk cId="2599269500" sldId="392"/>
            <ac:graphicFrameMk id="4" creationId="{FC92E05F-61E9-8530-7298-E687C0E6AB50}"/>
          </ac:graphicFrameMkLst>
        </pc:graphicFrameChg>
      </pc:sldChg>
      <pc:sldChg chg="addSp delSp modSp mod">
        <pc:chgData name="Kate Filanoski" userId="5879a14f-9eb3-4e75-8352-1b2941159ca7" providerId="ADAL" clId="{07B8306E-929C-4B90-A13A-1A033F66D748}" dt="2023-11-28T21:58:25.686" v="337" actId="18245"/>
        <pc:sldMkLst>
          <pc:docMk/>
          <pc:sldMk cId="1795303404" sldId="396"/>
        </pc:sldMkLst>
        <pc:spChg chg="mod">
          <ac:chgData name="Kate Filanoski" userId="5879a14f-9eb3-4e75-8352-1b2941159ca7" providerId="ADAL" clId="{07B8306E-929C-4B90-A13A-1A033F66D748}" dt="2023-11-28T21:58:25.686" v="337" actId="18245"/>
          <ac:spMkLst>
            <pc:docMk/>
            <pc:sldMk cId="1795303404" sldId="396"/>
            <ac:spMk id="3" creationId="{5E63FABF-57E8-9B13-70CB-C68255610E5E}"/>
          </ac:spMkLst>
        </pc:spChg>
        <pc:spChg chg="mod">
          <ac:chgData name="Kate Filanoski" userId="5879a14f-9eb3-4e75-8352-1b2941159ca7" providerId="ADAL" clId="{07B8306E-929C-4B90-A13A-1A033F66D748}" dt="2023-11-28T21:58:25.686" v="337" actId="18245"/>
          <ac:spMkLst>
            <pc:docMk/>
            <pc:sldMk cId="1795303404" sldId="396"/>
            <ac:spMk id="5" creationId="{BC7CFF78-0E4A-51B3-357D-8A6864C977D2}"/>
          </ac:spMkLst>
        </pc:spChg>
        <pc:spChg chg="mod">
          <ac:chgData name="Kate Filanoski" userId="5879a14f-9eb3-4e75-8352-1b2941159ca7" providerId="ADAL" clId="{07B8306E-929C-4B90-A13A-1A033F66D748}" dt="2023-11-28T21:47:39.066" v="35" actId="962"/>
          <ac:spMkLst>
            <pc:docMk/>
            <pc:sldMk cId="1795303404" sldId="396"/>
            <ac:spMk id="7" creationId="{4F70D4BA-2796-27E9-E606-6EB81D72AF90}"/>
          </ac:spMkLst>
        </pc:spChg>
        <pc:spChg chg="mod">
          <ac:chgData name="Kate Filanoski" userId="5879a14f-9eb3-4e75-8352-1b2941159ca7" providerId="ADAL" clId="{07B8306E-929C-4B90-A13A-1A033F66D748}" dt="2023-11-28T21:47:39.545" v="36" actId="962"/>
          <ac:spMkLst>
            <pc:docMk/>
            <pc:sldMk cId="1795303404" sldId="396"/>
            <ac:spMk id="8" creationId="{6EABD8F8-3CD0-1169-7A15-7EFBB22560AB}"/>
          </ac:spMkLst>
        </pc:spChg>
        <pc:spChg chg="mod">
          <ac:chgData name="Kate Filanoski" userId="5879a14f-9eb3-4e75-8352-1b2941159ca7" providerId="ADAL" clId="{07B8306E-929C-4B90-A13A-1A033F66D748}" dt="2023-11-28T21:47:40.068" v="37" actId="962"/>
          <ac:spMkLst>
            <pc:docMk/>
            <pc:sldMk cId="1795303404" sldId="396"/>
            <ac:spMk id="9" creationId="{8B6659E1-7737-C680-9EF7-0CDBF08499B8}"/>
          </ac:spMkLst>
        </pc:spChg>
        <pc:spChg chg="mod">
          <ac:chgData name="Kate Filanoski" userId="5879a14f-9eb3-4e75-8352-1b2941159ca7" providerId="ADAL" clId="{07B8306E-929C-4B90-A13A-1A033F66D748}" dt="2023-11-28T21:47:40.647" v="38" actId="962"/>
          <ac:spMkLst>
            <pc:docMk/>
            <pc:sldMk cId="1795303404" sldId="396"/>
            <ac:spMk id="10" creationId="{F0F47B20-21FA-B252-F259-B032EEE4296F}"/>
          </ac:spMkLst>
        </pc:spChg>
        <pc:spChg chg="mod">
          <ac:chgData name="Kate Filanoski" userId="5879a14f-9eb3-4e75-8352-1b2941159ca7" providerId="ADAL" clId="{07B8306E-929C-4B90-A13A-1A033F66D748}" dt="2023-11-28T21:58:25.686" v="337" actId="18245"/>
          <ac:spMkLst>
            <pc:docMk/>
            <pc:sldMk cId="1795303404" sldId="396"/>
            <ac:spMk id="11" creationId="{8DBE9146-2C00-AE09-4ED6-739A461F6B6B}"/>
          </ac:spMkLst>
        </pc:spChg>
        <pc:spChg chg="mod">
          <ac:chgData name="Kate Filanoski" userId="5879a14f-9eb3-4e75-8352-1b2941159ca7" providerId="ADAL" clId="{07B8306E-929C-4B90-A13A-1A033F66D748}" dt="2023-11-28T21:58:25.686" v="337" actId="18245"/>
          <ac:spMkLst>
            <pc:docMk/>
            <pc:sldMk cId="1795303404" sldId="396"/>
            <ac:spMk id="12" creationId="{632EE97D-1653-DAF1-77B6-61DEEB7356F5}"/>
          </ac:spMkLst>
        </pc:spChg>
        <pc:spChg chg="mod">
          <ac:chgData name="Kate Filanoski" userId="5879a14f-9eb3-4e75-8352-1b2941159ca7" providerId="ADAL" clId="{07B8306E-929C-4B90-A13A-1A033F66D748}" dt="2023-11-28T21:58:25.686" v="337" actId="18245"/>
          <ac:spMkLst>
            <pc:docMk/>
            <pc:sldMk cId="1795303404" sldId="396"/>
            <ac:spMk id="13" creationId="{667DC9C0-2F6A-678A-C1BF-F38297BEFB44}"/>
          </ac:spMkLst>
        </pc:spChg>
        <pc:spChg chg="mod">
          <ac:chgData name="Kate Filanoski" userId="5879a14f-9eb3-4e75-8352-1b2941159ca7" providerId="ADAL" clId="{07B8306E-929C-4B90-A13A-1A033F66D748}" dt="2023-11-28T21:58:25.686" v="337" actId="18245"/>
          <ac:spMkLst>
            <pc:docMk/>
            <pc:sldMk cId="1795303404" sldId="396"/>
            <ac:spMk id="14" creationId="{B9214119-F542-C0D6-2C9F-09197EDB5844}"/>
          </ac:spMkLst>
        </pc:spChg>
        <pc:spChg chg="mod">
          <ac:chgData name="Kate Filanoski" userId="5879a14f-9eb3-4e75-8352-1b2941159ca7" providerId="ADAL" clId="{07B8306E-929C-4B90-A13A-1A033F66D748}" dt="2023-11-28T21:58:25.686" v="337" actId="18245"/>
          <ac:spMkLst>
            <pc:docMk/>
            <pc:sldMk cId="1795303404" sldId="396"/>
            <ac:spMk id="15" creationId="{C44C6F4D-91DD-C1D0-0989-5E5D1285EDC2}"/>
          </ac:spMkLst>
        </pc:spChg>
        <pc:spChg chg="mod">
          <ac:chgData name="Kate Filanoski" userId="5879a14f-9eb3-4e75-8352-1b2941159ca7" providerId="ADAL" clId="{07B8306E-929C-4B90-A13A-1A033F66D748}" dt="2023-11-28T21:58:25.686" v="337" actId="18245"/>
          <ac:spMkLst>
            <pc:docMk/>
            <pc:sldMk cId="1795303404" sldId="396"/>
            <ac:spMk id="16" creationId="{BBBC6247-B97B-F694-FCA2-50B22BC53141}"/>
          </ac:spMkLst>
        </pc:spChg>
        <pc:spChg chg="mod">
          <ac:chgData name="Kate Filanoski" userId="5879a14f-9eb3-4e75-8352-1b2941159ca7" providerId="ADAL" clId="{07B8306E-929C-4B90-A13A-1A033F66D748}" dt="2023-11-28T21:58:25.686" v="337" actId="18245"/>
          <ac:spMkLst>
            <pc:docMk/>
            <pc:sldMk cId="1795303404" sldId="396"/>
            <ac:spMk id="17" creationId="{3315749A-61C4-C394-AA8A-E32B4527316B}"/>
          </ac:spMkLst>
        </pc:spChg>
        <pc:spChg chg="mod">
          <ac:chgData name="Kate Filanoski" userId="5879a14f-9eb3-4e75-8352-1b2941159ca7" providerId="ADAL" clId="{07B8306E-929C-4B90-A13A-1A033F66D748}" dt="2023-11-28T21:58:25.686" v="337" actId="18245"/>
          <ac:spMkLst>
            <pc:docMk/>
            <pc:sldMk cId="1795303404" sldId="396"/>
            <ac:spMk id="18" creationId="{4521D05D-6EF8-D54B-FAF4-9F68EA06EAC5}"/>
          </ac:spMkLst>
        </pc:spChg>
        <pc:spChg chg="mod">
          <ac:chgData name="Kate Filanoski" userId="5879a14f-9eb3-4e75-8352-1b2941159ca7" providerId="ADAL" clId="{07B8306E-929C-4B90-A13A-1A033F66D748}" dt="2023-11-28T21:56:38.218" v="332" actId="18245"/>
          <ac:spMkLst>
            <pc:docMk/>
            <pc:sldMk cId="1795303404" sldId="396"/>
            <ac:spMk id="19" creationId="{C1955343-D7EE-9268-7D3B-E60DF0BB673A}"/>
          </ac:spMkLst>
        </pc:spChg>
        <pc:grpChg chg="mod">
          <ac:chgData name="Kate Filanoski" userId="5879a14f-9eb3-4e75-8352-1b2941159ca7" providerId="ADAL" clId="{07B8306E-929C-4B90-A13A-1A033F66D748}" dt="2023-11-28T21:58:25.686" v="337" actId="18245"/>
          <ac:grpSpMkLst>
            <pc:docMk/>
            <pc:sldMk cId="1795303404" sldId="396"/>
            <ac:grpSpMk id="2" creationId="{48350763-F164-DDFD-AFB5-01B9065B07A3}"/>
          </ac:grpSpMkLst>
        </pc:grpChg>
        <pc:graphicFrameChg chg="add del mod">
          <ac:chgData name="Kate Filanoski" userId="5879a14f-9eb3-4e75-8352-1b2941159ca7" providerId="ADAL" clId="{07B8306E-929C-4B90-A13A-1A033F66D748}" dt="2023-11-28T21:58:25.686" v="337" actId="18245"/>
          <ac:graphicFrameMkLst>
            <pc:docMk/>
            <pc:sldMk cId="1795303404" sldId="396"/>
            <ac:graphicFrameMk id="6" creationId="{05180454-3793-743D-401C-CF0E65014AC1}"/>
          </ac:graphicFrameMkLst>
        </pc:graphicFrameChg>
      </pc:sldChg>
      <pc:sldChg chg="modSp mod">
        <pc:chgData name="Kate Filanoski" userId="5879a14f-9eb3-4e75-8352-1b2941159ca7" providerId="ADAL" clId="{07B8306E-929C-4B90-A13A-1A033F66D748}" dt="2023-11-29T21:00:54.962" v="341" actId="962"/>
        <pc:sldMkLst>
          <pc:docMk/>
          <pc:sldMk cId="3140282381" sldId="397"/>
        </pc:sldMkLst>
        <pc:spChg chg="mod">
          <ac:chgData name="Kate Filanoski" userId="5879a14f-9eb3-4e75-8352-1b2941159ca7" providerId="ADAL" clId="{07B8306E-929C-4B90-A13A-1A033F66D748}" dt="2023-11-29T21:00:54.030" v="339" actId="962"/>
          <ac:spMkLst>
            <pc:docMk/>
            <pc:sldMk cId="3140282381" sldId="397"/>
            <ac:spMk id="6" creationId="{CA2B3B84-0C60-8B9F-EF86-60136E83AC1A}"/>
          </ac:spMkLst>
        </pc:spChg>
        <pc:spChg chg="mod">
          <ac:chgData name="Kate Filanoski" userId="5879a14f-9eb3-4e75-8352-1b2941159ca7" providerId="ADAL" clId="{07B8306E-929C-4B90-A13A-1A033F66D748}" dt="2023-11-29T21:00:54.430" v="340" actId="962"/>
          <ac:spMkLst>
            <pc:docMk/>
            <pc:sldMk cId="3140282381" sldId="397"/>
            <ac:spMk id="7" creationId="{4F84BCE5-3C21-7DFB-A5CD-A9DF4F820545}"/>
          </ac:spMkLst>
        </pc:spChg>
        <pc:spChg chg="mod">
          <ac:chgData name="Kate Filanoski" userId="5879a14f-9eb3-4e75-8352-1b2941159ca7" providerId="ADAL" clId="{07B8306E-929C-4B90-A13A-1A033F66D748}" dt="2023-11-29T21:00:54.962" v="341" actId="962"/>
          <ac:spMkLst>
            <pc:docMk/>
            <pc:sldMk cId="3140282381" sldId="397"/>
            <ac:spMk id="8" creationId="{45A7B39E-4B39-E24C-C7AD-704F9F87A037}"/>
          </ac:spMkLst>
        </pc:spChg>
        <pc:graphicFrameChg chg="mod">
          <ac:chgData name="Kate Filanoski" userId="5879a14f-9eb3-4e75-8352-1b2941159ca7" providerId="ADAL" clId="{07B8306E-929C-4B90-A13A-1A033F66D748}" dt="2023-11-29T21:00:52.774" v="338" actId="962"/>
          <ac:graphicFrameMkLst>
            <pc:docMk/>
            <pc:sldMk cId="3140282381" sldId="397"/>
            <ac:graphicFrameMk id="5" creationId="{4D636338-E485-90A0-5345-199084F1D01B}"/>
          </ac:graphicFrameMkLst>
        </pc:graphicFrameChg>
      </pc:sldChg>
      <pc:sldChg chg="addSp delSp modSp mod modClrScheme chgLayout">
        <pc:chgData name="Kate Filanoski" userId="5879a14f-9eb3-4e75-8352-1b2941159ca7" providerId="ADAL" clId="{07B8306E-929C-4B90-A13A-1A033F66D748}" dt="2023-11-29T21:12:07.956" v="511" actId="1037"/>
        <pc:sldMkLst>
          <pc:docMk/>
          <pc:sldMk cId="2838267481" sldId="398"/>
        </pc:sldMkLst>
        <pc:spChg chg="mod ord">
          <ac:chgData name="Kate Filanoski" userId="5879a14f-9eb3-4e75-8352-1b2941159ca7" providerId="ADAL" clId="{07B8306E-929C-4B90-A13A-1A033F66D748}" dt="2023-11-29T21:11:42.993" v="488" actId="1076"/>
          <ac:spMkLst>
            <pc:docMk/>
            <pc:sldMk cId="2838267481" sldId="398"/>
            <ac:spMk id="2" creationId="{477D79F5-DC46-FDDE-9767-E1D834756FFB}"/>
          </ac:spMkLst>
        </pc:spChg>
        <pc:spChg chg="mod ord">
          <ac:chgData name="Kate Filanoski" userId="5879a14f-9eb3-4e75-8352-1b2941159ca7" providerId="ADAL" clId="{07B8306E-929C-4B90-A13A-1A033F66D748}" dt="2023-11-29T21:11:57.101" v="496" actId="20577"/>
          <ac:spMkLst>
            <pc:docMk/>
            <pc:sldMk cId="2838267481" sldId="398"/>
            <ac:spMk id="3" creationId="{697754E2-2E36-A017-4D49-705314D302BA}"/>
          </ac:spMkLst>
        </pc:spChg>
        <pc:spChg chg="add del mod ord">
          <ac:chgData name="Kate Filanoski" userId="5879a14f-9eb3-4e75-8352-1b2941159ca7" providerId="ADAL" clId="{07B8306E-929C-4B90-A13A-1A033F66D748}" dt="2023-11-29T21:04:15.288" v="350" actId="700"/>
          <ac:spMkLst>
            <pc:docMk/>
            <pc:sldMk cId="2838267481" sldId="398"/>
            <ac:spMk id="4" creationId="{F61DA73A-E6AD-2AF5-AFE5-4F8AFD6092A1}"/>
          </ac:spMkLst>
        </pc:spChg>
        <pc:spChg chg="add del mod ord">
          <ac:chgData name="Kate Filanoski" userId="5879a14f-9eb3-4e75-8352-1b2941159ca7" providerId="ADAL" clId="{07B8306E-929C-4B90-A13A-1A033F66D748}" dt="2023-11-29T21:06:05.165" v="375" actId="700"/>
          <ac:spMkLst>
            <pc:docMk/>
            <pc:sldMk cId="2838267481" sldId="398"/>
            <ac:spMk id="6" creationId="{DF560045-4E71-E79D-145F-3E9CC41B2473}"/>
          </ac:spMkLst>
        </pc:spChg>
        <pc:spChg chg="add del mod ord">
          <ac:chgData name="Kate Filanoski" userId="5879a14f-9eb3-4e75-8352-1b2941159ca7" providerId="ADAL" clId="{07B8306E-929C-4B90-A13A-1A033F66D748}" dt="2023-11-29T21:06:14.816" v="376" actId="26606"/>
          <ac:spMkLst>
            <pc:docMk/>
            <pc:sldMk cId="2838267481" sldId="398"/>
            <ac:spMk id="7" creationId="{D2852517-FB33-9B33-58A4-84BFC6BB2681}"/>
          </ac:spMkLst>
        </pc:spChg>
        <pc:picChg chg="mod">
          <ac:chgData name="Kate Filanoski" userId="5879a14f-9eb3-4e75-8352-1b2941159ca7" providerId="ADAL" clId="{07B8306E-929C-4B90-A13A-1A033F66D748}" dt="2023-11-29T21:12:07.956" v="511" actId="1037"/>
          <ac:picMkLst>
            <pc:docMk/>
            <pc:sldMk cId="2838267481" sldId="398"/>
            <ac:picMk id="5" creationId="{FF430348-43F3-C73B-156B-98076B390D1D}"/>
          </ac:picMkLst>
        </pc:picChg>
      </pc:sldChg>
      <pc:sldMasterChg chg="modSldLayout">
        <pc:chgData name="Kate Filanoski" userId="5879a14f-9eb3-4e75-8352-1b2941159ca7" providerId="ADAL" clId="{07B8306E-929C-4B90-A13A-1A033F66D748}" dt="2023-11-29T21:05:56.691" v="374" actId="1076"/>
        <pc:sldMasterMkLst>
          <pc:docMk/>
          <pc:sldMasterMk cId="2749588475" sldId="2147483670"/>
        </pc:sldMasterMkLst>
        <pc:sldLayoutChg chg="addSp delSp modSp mod">
          <pc:chgData name="Kate Filanoski" userId="5879a14f-9eb3-4e75-8352-1b2941159ca7" providerId="ADAL" clId="{07B8306E-929C-4B90-A13A-1A033F66D748}" dt="2023-11-29T21:05:56.691" v="374" actId="1076"/>
          <pc:sldLayoutMkLst>
            <pc:docMk/>
            <pc:sldMasterMk cId="2749588475" sldId="2147483670"/>
            <pc:sldLayoutMk cId="3457941157" sldId="2147483697"/>
          </pc:sldLayoutMkLst>
          <pc:spChg chg="add del">
            <ac:chgData name="Kate Filanoski" userId="5879a14f-9eb3-4e75-8352-1b2941159ca7" providerId="ADAL" clId="{07B8306E-929C-4B90-A13A-1A033F66D748}" dt="2023-11-29T21:04:38.494" v="352" actId="11529"/>
            <ac:spMkLst>
              <pc:docMk/>
              <pc:sldMasterMk cId="2749588475" sldId="2147483670"/>
              <pc:sldLayoutMk cId="3457941157" sldId="2147483697"/>
              <ac:spMk id="2" creationId="{1AB0B7E6-F094-56F1-033F-99D0CBB28759}"/>
            </ac:spMkLst>
          </pc:spChg>
          <pc:spChg chg="add mod">
            <ac:chgData name="Kate Filanoski" userId="5879a14f-9eb3-4e75-8352-1b2941159ca7" providerId="ADAL" clId="{07B8306E-929C-4B90-A13A-1A033F66D748}" dt="2023-11-29T21:05:51.912" v="373" actId="1076"/>
            <ac:spMkLst>
              <pc:docMk/>
              <pc:sldMasterMk cId="2749588475" sldId="2147483670"/>
              <pc:sldLayoutMk cId="3457941157" sldId="2147483697"/>
              <ac:spMk id="3" creationId="{29CFCA91-1E6D-1DB5-6E78-DA4737D04EBA}"/>
            </ac:spMkLst>
          </pc:spChg>
          <pc:spChg chg="del">
            <ac:chgData name="Kate Filanoski" userId="5879a14f-9eb3-4e75-8352-1b2941159ca7" providerId="ADAL" clId="{07B8306E-929C-4B90-A13A-1A033F66D748}" dt="2023-11-29T21:04:29.662" v="351" actId="478"/>
            <ac:spMkLst>
              <pc:docMk/>
              <pc:sldMasterMk cId="2749588475" sldId="2147483670"/>
              <pc:sldLayoutMk cId="3457941157" sldId="2147483697"/>
              <ac:spMk id="9" creationId="{F7B34011-377E-CE42-9302-79559B2A06FA}"/>
            </ac:spMkLst>
          </pc:spChg>
          <pc:spChg chg="mod">
            <ac:chgData name="Kate Filanoski" userId="5879a14f-9eb3-4e75-8352-1b2941159ca7" providerId="ADAL" clId="{07B8306E-929C-4B90-A13A-1A033F66D748}" dt="2023-11-29T21:05:56.691" v="374" actId="1076"/>
            <ac:spMkLst>
              <pc:docMk/>
              <pc:sldMasterMk cId="2749588475" sldId="2147483670"/>
              <pc:sldLayoutMk cId="3457941157" sldId="2147483697"/>
              <ac:spMk id="12" creationId="{C84056BA-2837-8F44-8004-739C36682A52}"/>
            </ac:spMkLst>
          </pc:spChg>
        </pc:sldLayoutChg>
      </pc:sldMasterChg>
    </pc:docChg>
  </pc:docChgLst>
  <pc:docChgLst>
    <pc:chgData name="Ariel Schwartz" userId="95ca4756-bde6-416a-8413-66de2396a50b" providerId="ADAL" clId="{7B5808AC-1088-42E6-A110-AF926B1D3430}"/>
    <pc:docChg chg="undo custSel addSld delSld modSld sldOrd">
      <pc:chgData name="Ariel Schwartz" userId="95ca4756-bde6-416a-8413-66de2396a50b" providerId="ADAL" clId="{7B5808AC-1088-42E6-A110-AF926B1D3430}" dt="2023-10-26T15:51:05.701" v="3285" actId="1076"/>
      <pc:docMkLst>
        <pc:docMk/>
      </pc:docMkLst>
      <pc:sldChg chg="delCm modCm">
        <pc:chgData name="Ariel Schwartz" userId="95ca4756-bde6-416a-8413-66de2396a50b" providerId="ADAL" clId="{7B5808AC-1088-42E6-A110-AF926B1D3430}" dt="2023-10-11T20:24:36.363" v="3171"/>
        <pc:sldMkLst>
          <pc:docMk/>
          <pc:sldMk cId="2240193032" sldId="294"/>
        </pc:sldMkLst>
        <pc:extLst>
          <p:ext xmlns:p="http://schemas.openxmlformats.org/presentationml/2006/main" uri="{D6D511B9-2390-475A-947B-AFAB55BFBCF1}">
            <pc226:cmChg xmlns:pc226="http://schemas.microsoft.com/office/powerpoint/2022/06/main/command" chg="del mod">
              <pc226:chgData name="Ariel Schwartz" userId="95ca4756-bde6-416a-8413-66de2396a50b" providerId="ADAL" clId="{7B5808AC-1088-42E6-A110-AF926B1D3430}" dt="2023-10-11T20:24:36.363" v="3171"/>
              <pc2:cmMkLst xmlns:pc2="http://schemas.microsoft.com/office/powerpoint/2019/9/main/command">
                <pc:docMk/>
                <pc:sldMk cId="2240193032" sldId="294"/>
                <pc2:cmMk id="{EF27CEEA-34DE-4585-AF0C-DF6F975F2401}"/>
              </pc2:cmMkLst>
            </pc226:cmChg>
          </p:ext>
        </pc:extLst>
      </pc:sldChg>
      <pc:sldChg chg="modSp mod ord">
        <pc:chgData name="Ariel Schwartz" userId="95ca4756-bde6-416a-8413-66de2396a50b" providerId="ADAL" clId="{7B5808AC-1088-42E6-A110-AF926B1D3430}" dt="2023-10-24T22:43:22.202" v="3256" actId="20577"/>
        <pc:sldMkLst>
          <pc:docMk/>
          <pc:sldMk cId="1565973778" sldId="318"/>
        </pc:sldMkLst>
        <pc:spChg chg="mod">
          <ac:chgData name="Ariel Schwartz" userId="95ca4756-bde6-416a-8413-66de2396a50b" providerId="ADAL" clId="{7B5808AC-1088-42E6-A110-AF926B1D3430}" dt="2023-10-04T19:02:45.049" v="65" actId="20577"/>
          <ac:spMkLst>
            <pc:docMk/>
            <pc:sldMk cId="1565973778" sldId="318"/>
            <ac:spMk id="2" creationId="{5B0EC1FF-808C-450A-8B08-A0E4417523A9}"/>
          </ac:spMkLst>
        </pc:spChg>
        <pc:spChg chg="mod">
          <ac:chgData name="Ariel Schwartz" userId="95ca4756-bde6-416a-8413-66de2396a50b" providerId="ADAL" clId="{7B5808AC-1088-42E6-A110-AF926B1D3430}" dt="2023-10-24T22:43:22.202" v="3256" actId="20577"/>
          <ac:spMkLst>
            <pc:docMk/>
            <pc:sldMk cId="1565973778" sldId="318"/>
            <ac:spMk id="4" creationId="{847518DA-5358-2276-8C3A-6AC4BC18872C}"/>
          </ac:spMkLst>
        </pc:spChg>
        <pc:picChg chg="mod">
          <ac:chgData name="Ariel Schwartz" userId="95ca4756-bde6-416a-8413-66de2396a50b" providerId="ADAL" clId="{7B5808AC-1088-42E6-A110-AF926B1D3430}" dt="2023-10-04T19:06:02.485" v="74" actId="14100"/>
          <ac:picMkLst>
            <pc:docMk/>
            <pc:sldMk cId="1565973778" sldId="318"/>
            <ac:picMk id="3" creationId="{2355E5B1-6484-88E1-57FC-2D3D29A0C6BC}"/>
          </ac:picMkLst>
        </pc:picChg>
        <pc:picChg chg="mod">
          <ac:chgData name="Ariel Schwartz" userId="95ca4756-bde6-416a-8413-66de2396a50b" providerId="ADAL" clId="{7B5808AC-1088-42E6-A110-AF926B1D3430}" dt="2023-10-04T19:06:02.485" v="74" actId="14100"/>
          <ac:picMkLst>
            <pc:docMk/>
            <pc:sldMk cId="1565973778" sldId="318"/>
            <ac:picMk id="5" creationId="{B240C2DE-664F-ABFE-A516-78D107E60F92}"/>
          </ac:picMkLst>
        </pc:picChg>
        <pc:picChg chg="mod">
          <ac:chgData name="Ariel Schwartz" userId="95ca4756-bde6-416a-8413-66de2396a50b" providerId="ADAL" clId="{7B5808AC-1088-42E6-A110-AF926B1D3430}" dt="2023-10-04T19:06:02.485" v="74" actId="14100"/>
          <ac:picMkLst>
            <pc:docMk/>
            <pc:sldMk cId="1565973778" sldId="318"/>
            <ac:picMk id="7" creationId="{334AEC5B-E9B6-86FF-BE91-8E5CBA2CEF43}"/>
          </ac:picMkLst>
        </pc:picChg>
      </pc:sldChg>
      <pc:sldChg chg="modSp mod chgLayout">
        <pc:chgData name="Ariel Schwartz" userId="95ca4756-bde6-416a-8413-66de2396a50b" providerId="ADAL" clId="{7B5808AC-1088-42E6-A110-AF926B1D3430}" dt="2023-10-04T19:46:35.240" v="3169" actId="1076"/>
        <pc:sldMkLst>
          <pc:docMk/>
          <pc:sldMk cId="4132212130" sldId="321"/>
        </pc:sldMkLst>
        <pc:spChg chg="mod ord">
          <ac:chgData name="Ariel Schwartz" userId="95ca4756-bde6-416a-8413-66de2396a50b" providerId="ADAL" clId="{7B5808AC-1088-42E6-A110-AF926B1D3430}" dt="2023-10-04T19:46:15.472" v="3159" actId="207"/>
          <ac:spMkLst>
            <pc:docMk/>
            <pc:sldMk cId="4132212130" sldId="321"/>
            <ac:spMk id="2" creationId="{80E93741-30B8-4468-921B-7160782D519C}"/>
          </ac:spMkLst>
        </pc:spChg>
        <pc:spChg chg="mod ord">
          <ac:chgData name="Ariel Schwartz" userId="95ca4756-bde6-416a-8413-66de2396a50b" providerId="ADAL" clId="{7B5808AC-1088-42E6-A110-AF926B1D3430}" dt="2023-10-04T19:46:33.689" v="3168" actId="14100"/>
          <ac:spMkLst>
            <pc:docMk/>
            <pc:sldMk cId="4132212130" sldId="321"/>
            <ac:spMk id="3" creationId="{25F051FB-E81D-4FC6-9CE5-D4A56F1B96FB}"/>
          </ac:spMkLst>
        </pc:spChg>
        <pc:picChg chg="mod">
          <ac:chgData name="Ariel Schwartz" userId="95ca4756-bde6-416a-8413-66de2396a50b" providerId="ADAL" clId="{7B5808AC-1088-42E6-A110-AF926B1D3430}" dt="2023-10-04T19:46:35.240" v="3169" actId="1076"/>
          <ac:picMkLst>
            <pc:docMk/>
            <pc:sldMk cId="4132212130" sldId="321"/>
            <ac:picMk id="6" creationId="{BF80065D-8389-9AC2-A911-1268A95D4A14}"/>
          </ac:picMkLst>
        </pc:picChg>
      </pc:sldChg>
      <pc:sldChg chg="delSp modSp del mod">
        <pc:chgData name="Ariel Schwartz" userId="95ca4756-bde6-416a-8413-66de2396a50b" providerId="ADAL" clId="{7B5808AC-1088-42E6-A110-AF926B1D3430}" dt="2023-10-04T19:45:57.828" v="3134" actId="47"/>
        <pc:sldMkLst>
          <pc:docMk/>
          <pc:sldMk cId="813686055" sldId="346"/>
        </pc:sldMkLst>
        <pc:spChg chg="mod">
          <ac:chgData name="Ariel Schwartz" userId="95ca4756-bde6-416a-8413-66de2396a50b" providerId="ADAL" clId="{7B5808AC-1088-42E6-A110-AF926B1D3430}" dt="2023-10-04T19:43:14.370" v="3129" actId="20577"/>
          <ac:spMkLst>
            <pc:docMk/>
            <pc:sldMk cId="813686055" sldId="346"/>
            <ac:spMk id="3" creationId="{D27DD385-111B-4B11-9653-16B4B7D98B51}"/>
          </ac:spMkLst>
        </pc:spChg>
        <pc:picChg chg="del">
          <ac:chgData name="Ariel Schwartz" userId="95ca4756-bde6-416a-8413-66de2396a50b" providerId="ADAL" clId="{7B5808AC-1088-42E6-A110-AF926B1D3430}" dt="2023-10-04T19:43:15.606" v="3130" actId="478"/>
          <ac:picMkLst>
            <pc:docMk/>
            <pc:sldMk cId="813686055" sldId="346"/>
            <ac:picMk id="4" creationId="{6C0561AC-1494-8876-787D-26AA021C35C1}"/>
          </ac:picMkLst>
        </pc:picChg>
      </pc:sldChg>
      <pc:sldChg chg="delSp modSp mod modNotesTx">
        <pc:chgData name="Ariel Schwartz" userId="95ca4756-bde6-416a-8413-66de2396a50b" providerId="ADAL" clId="{7B5808AC-1088-42E6-A110-AF926B1D3430}" dt="2023-10-04T19:11:28.945" v="757" actId="20577"/>
        <pc:sldMkLst>
          <pc:docMk/>
          <pc:sldMk cId="292099121" sldId="361"/>
        </pc:sldMkLst>
        <pc:spChg chg="del">
          <ac:chgData name="Ariel Schwartz" userId="95ca4756-bde6-416a-8413-66de2396a50b" providerId="ADAL" clId="{7B5808AC-1088-42E6-A110-AF926B1D3430}" dt="2023-10-04T19:10:49.694" v="683" actId="478"/>
          <ac:spMkLst>
            <pc:docMk/>
            <pc:sldMk cId="292099121" sldId="361"/>
            <ac:spMk id="3" creationId="{1D14CAAC-645E-ED29-C7D6-885CDAB17C5A}"/>
          </ac:spMkLst>
        </pc:spChg>
        <pc:graphicFrameChg chg="mod">
          <ac:chgData name="Ariel Schwartz" userId="95ca4756-bde6-416a-8413-66de2396a50b" providerId="ADAL" clId="{7B5808AC-1088-42E6-A110-AF926B1D3430}" dt="2023-10-04T19:10:55.008" v="684" actId="1076"/>
          <ac:graphicFrameMkLst>
            <pc:docMk/>
            <pc:sldMk cId="292099121" sldId="361"/>
            <ac:graphicFrameMk id="4" creationId="{676097AE-0D48-4E6E-B06B-1BDA5EB9D047}"/>
          </ac:graphicFrameMkLst>
        </pc:graphicFrameChg>
      </pc:sldChg>
      <pc:sldChg chg="del ord">
        <pc:chgData name="Ariel Schwartz" userId="95ca4756-bde6-416a-8413-66de2396a50b" providerId="ADAL" clId="{7B5808AC-1088-42E6-A110-AF926B1D3430}" dt="2023-10-04T19:24:26.739" v="1466" actId="47"/>
        <pc:sldMkLst>
          <pc:docMk/>
          <pc:sldMk cId="830530351" sldId="363"/>
        </pc:sldMkLst>
      </pc:sldChg>
      <pc:sldChg chg="del">
        <pc:chgData name="Ariel Schwartz" userId="95ca4756-bde6-416a-8413-66de2396a50b" providerId="ADAL" clId="{7B5808AC-1088-42E6-A110-AF926B1D3430}" dt="2023-10-04T19:37:27.343" v="2675" actId="47"/>
        <pc:sldMkLst>
          <pc:docMk/>
          <pc:sldMk cId="1383384493" sldId="369"/>
        </pc:sldMkLst>
      </pc:sldChg>
      <pc:sldChg chg="delSp modSp mod chgLayout">
        <pc:chgData name="Ariel Schwartz" userId="95ca4756-bde6-416a-8413-66de2396a50b" providerId="ADAL" clId="{7B5808AC-1088-42E6-A110-AF926B1D3430}" dt="2023-10-04T19:43:03.433" v="3127" actId="12"/>
        <pc:sldMkLst>
          <pc:docMk/>
          <pc:sldMk cId="934514628" sldId="370"/>
        </pc:sldMkLst>
        <pc:spChg chg="mod ord">
          <ac:chgData name="Ariel Schwartz" userId="95ca4756-bde6-416a-8413-66de2396a50b" providerId="ADAL" clId="{7B5808AC-1088-42E6-A110-AF926B1D3430}" dt="2023-10-04T19:41:08.630" v="2978" actId="20577"/>
          <ac:spMkLst>
            <pc:docMk/>
            <pc:sldMk cId="934514628" sldId="370"/>
            <ac:spMk id="2" creationId="{1A4F5957-B00F-4FBF-89EB-33ABC9E24AD9}"/>
          </ac:spMkLst>
        </pc:spChg>
        <pc:spChg chg="mod ord">
          <ac:chgData name="Ariel Schwartz" userId="95ca4756-bde6-416a-8413-66de2396a50b" providerId="ADAL" clId="{7B5808AC-1088-42E6-A110-AF926B1D3430}" dt="2023-10-04T19:43:03.433" v="3127" actId="12"/>
          <ac:spMkLst>
            <pc:docMk/>
            <pc:sldMk cId="934514628" sldId="370"/>
            <ac:spMk id="3" creationId="{3584BDAE-7567-4BF5-8548-62B0C88E95DD}"/>
          </ac:spMkLst>
        </pc:spChg>
        <pc:picChg chg="del mod">
          <ac:chgData name="Ariel Schwartz" userId="95ca4756-bde6-416a-8413-66de2396a50b" providerId="ADAL" clId="{7B5808AC-1088-42E6-A110-AF926B1D3430}" dt="2023-10-04T19:42:48.649" v="3119" actId="21"/>
          <ac:picMkLst>
            <pc:docMk/>
            <pc:sldMk cId="934514628" sldId="370"/>
            <ac:picMk id="4" creationId="{EFABD2AF-D47A-2D01-D328-31B8D882D364}"/>
          </ac:picMkLst>
        </pc:picChg>
      </pc:sldChg>
      <pc:sldChg chg="modSp del mod chgLayout">
        <pc:chgData name="Ariel Schwartz" userId="95ca4756-bde6-416a-8413-66de2396a50b" providerId="ADAL" clId="{7B5808AC-1088-42E6-A110-AF926B1D3430}" dt="2023-10-04T19:43:08.395" v="3128" actId="47"/>
        <pc:sldMkLst>
          <pc:docMk/>
          <pc:sldMk cId="3627349805" sldId="371"/>
        </pc:sldMkLst>
        <pc:spChg chg="mod ord">
          <ac:chgData name="Ariel Schwartz" userId="95ca4756-bde6-416a-8413-66de2396a50b" providerId="ADAL" clId="{7B5808AC-1088-42E6-A110-AF926B1D3430}" dt="2023-10-04T19:40:05.260" v="2683" actId="207"/>
          <ac:spMkLst>
            <pc:docMk/>
            <pc:sldMk cId="3627349805" sldId="371"/>
            <ac:spMk id="2" creationId="{F2D13005-8A9E-466E-9581-DBD08FBC5A67}"/>
          </ac:spMkLst>
        </pc:spChg>
        <pc:spChg chg="mod ord">
          <ac:chgData name="Ariel Schwartz" userId="95ca4756-bde6-416a-8413-66de2396a50b" providerId="ADAL" clId="{7B5808AC-1088-42E6-A110-AF926B1D3430}" dt="2023-10-04T19:40:03.335" v="2682" actId="207"/>
          <ac:spMkLst>
            <pc:docMk/>
            <pc:sldMk cId="3627349805" sldId="371"/>
            <ac:spMk id="3" creationId="{6AB621A8-D279-4445-B50F-300737EADDD7}"/>
          </ac:spMkLst>
        </pc:spChg>
      </pc:sldChg>
      <pc:sldChg chg="del ord">
        <pc:chgData name="Ariel Schwartz" userId="95ca4756-bde6-416a-8413-66de2396a50b" providerId="ADAL" clId="{7B5808AC-1088-42E6-A110-AF926B1D3430}" dt="2023-10-04T19:10:16.969" v="680" actId="47"/>
        <pc:sldMkLst>
          <pc:docMk/>
          <pc:sldMk cId="1517765341" sldId="372"/>
        </pc:sldMkLst>
      </pc:sldChg>
      <pc:sldChg chg="ord">
        <pc:chgData name="Ariel Schwartz" userId="95ca4756-bde6-416a-8413-66de2396a50b" providerId="ADAL" clId="{7B5808AC-1088-42E6-A110-AF926B1D3430}" dt="2023-10-04T19:02:33.216" v="50"/>
        <pc:sldMkLst>
          <pc:docMk/>
          <pc:sldMk cId="2257850827" sldId="373"/>
        </pc:sldMkLst>
      </pc:sldChg>
      <pc:sldChg chg="del">
        <pc:chgData name="Ariel Schwartz" userId="95ca4756-bde6-416a-8413-66de2396a50b" providerId="ADAL" clId="{7B5808AC-1088-42E6-A110-AF926B1D3430}" dt="2023-10-04T19:10:27.089" v="681" actId="47"/>
        <pc:sldMkLst>
          <pc:docMk/>
          <pc:sldMk cId="813027472" sldId="374"/>
        </pc:sldMkLst>
      </pc:sldChg>
      <pc:sldChg chg="del">
        <pc:chgData name="Ariel Schwartz" userId="95ca4756-bde6-416a-8413-66de2396a50b" providerId="ADAL" clId="{7B5808AC-1088-42E6-A110-AF926B1D3430}" dt="2023-10-04T19:10:27.089" v="681" actId="47"/>
        <pc:sldMkLst>
          <pc:docMk/>
          <pc:sldMk cId="2146546989" sldId="375"/>
        </pc:sldMkLst>
      </pc:sldChg>
      <pc:sldChg chg="del">
        <pc:chgData name="Ariel Schwartz" userId="95ca4756-bde6-416a-8413-66de2396a50b" providerId="ADAL" clId="{7B5808AC-1088-42E6-A110-AF926B1D3430}" dt="2023-10-04T19:10:27.089" v="681" actId="47"/>
        <pc:sldMkLst>
          <pc:docMk/>
          <pc:sldMk cId="649232674" sldId="376"/>
        </pc:sldMkLst>
      </pc:sldChg>
      <pc:sldChg chg="addSp modSp mod delCm">
        <pc:chgData name="Ariel Schwartz" userId="95ca4756-bde6-416a-8413-66de2396a50b" providerId="ADAL" clId="{7B5808AC-1088-42E6-A110-AF926B1D3430}" dt="2023-10-11T20:25:18.433" v="3183" actId="207"/>
        <pc:sldMkLst>
          <pc:docMk/>
          <pc:sldMk cId="50959481" sldId="378"/>
        </pc:sldMkLst>
        <pc:spChg chg="mod">
          <ac:chgData name="Ariel Schwartz" userId="95ca4756-bde6-416a-8413-66de2396a50b" providerId="ADAL" clId="{7B5808AC-1088-42E6-A110-AF926B1D3430}" dt="2023-10-11T20:25:18.433" v="3183" actId="207"/>
          <ac:spMkLst>
            <pc:docMk/>
            <pc:sldMk cId="50959481" sldId="378"/>
            <ac:spMk id="13" creationId="{CEA1C65C-8DE1-C587-BA88-B0458CBF64D9}"/>
          </ac:spMkLst>
        </pc:spChg>
        <pc:spChg chg="mod">
          <ac:chgData name="Ariel Schwartz" userId="95ca4756-bde6-416a-8413-66de2396a50b" providerId="ADAL" clId="{7B5808AC-1088-42E6-A110-AF926B1D3430}" dt="2023-10-11T20:25:18.433" v="3183" actId="207"/>
          <ac:spMkLst>
            <pc:docMk/>
            <pc:sldMk cId="50959481" sldId="378"/>
            <ac:spMk id="14" creationId="{81271247-E8EC-651D-7FDB-366BD93C3FC8}"/>
          </ac:spMkLst>
        </pc:spChg>
        <pc:spChg chg="mod">
          <ac:chgData name="Ariel Schwartz" userId="95ca4756-bde6-416a-8413-66de2396a50b" providerId="ADAL" clId="{7B5808AC-1088-42E6-A110-AF926B1D3430}" dt="2023-10-11T20:25:18.433" v="3183" actId="207"/>
          <ac:spMkLst>
            <pc:docMk/>
            <pc:sldMk cId="50959481" sldId="378"/>
            <ac:spMk id="15" creationId="{73818E7F-2948-E020-2AA8-72663F995A6C}"/>
          </ac:spMkLst>
        </pc:spChg>
        <pc:spChg chg="add mod ord">
          <ac:chgData name="Ariel Schwartz" userId="95ca4756-bde6-416a-8413-66de2396a50b" providerId="ADAL" clId="{7B5808AC-1088-42E6-A110-AF926B1D3430}" dt="2023-10-11T20:24:58.054" v="3180" actId="171"/>
          <ac:spMkLst>
            <pc:docMk/>
            <pc:sldMk cId="50959481" sldId="378"/>
            <ac:spMk id="16" creationId="{4831714B-93F7-BD35-AA3F-DB641BDDB128}"/>
          </ac:spMkLst>
        </pc:spChg>
        <pc:extLst>
          <p:ext xmlns:p="http://schemas.openxmlformats.org/presentationml/2006/main" uri="{D6D511B9-2390-475A-947B-AFAB55BFBCF1}">
            <pc226:cmChg xmlns:pc226="http://schemas.microsoft.com/office/powerpoint/2022/06/main/command" chg="del">
              <pc226:chgData name="Ariel Schwartz" userId="95ca4756-bde6-416a-8413-66de2396a50b" providerId="ADAL" clId="{7B5808AC-1088-42E6-A110-AF926B1D3430}" dt="2023-10-11T20:25:01.465" v="3181"/>
              <pc2:cmMkLst xmlns:pc2="http://schemas.microsoft.com/office/powerpoint/2019/9/main/command">
                <pc:docMk/>
                <pc:sldMk cId="50959481" sldId="378"/>
                <pc2:cmMk id="{7D97DEE6-9455-4D53-9A38-475B454FB4A0}"/>
              </pc2:cmMkLst>
            </pc226:cmChg>
          </p:ext>
        </pc:extLst>
      </pc:sldChg>
      <pc:sldChg chg="modSp mod">
        <pc:chgData name="Ariel Schwartz" userId="95ca4756-bde6-416a-8413-66de2396a50b" providerId="ADAL" clId="{7B5808AC-1088-42E6-A110-AF926B1D3430}" dt="2023-10-04T19:31:23.173" v="2005" actId="12385"/>
        <pc:sldMkLst>
          <pc:docMk/>
          <pc:sldMk cId="4104922141" sldId="385"/>
        </pc:sldMkLst>
        <pc:graphicFrameChg chg="modGraphic">
          <ac:chgData name="Ariel Schwartz" userId="95ca4756-bde6-416a-8413-66de2396a50b" providerId="ADAL" clId="{7B5808AC-1088-42E6-A110-AF926B1D3430}" dt="2023-10-04T19:31:23.173" v="2005" actId="12385"/>
          <ac:graphicFrameMkLst>
            <pc:docMk/>
            <pc:sldMk cId="4104922141" sldId="385"/>
            <ac:graphicFrameMk id="4" creationId="{0BA0DE53-BE32-B86B-D150-BBBED9B893F6}"/>
          </ac:graphicFrameMkLst>
        </pc:graphicFrameChg>
      </pc:sldChg>
      <pc:sldChg chg="modSp add mod">
        <pc:chgData name="Ariel Schwartz" userId="95ca4756-bde6-416a-8413-66de2396a50b" providerId="ADAL" clId="{7B5808AC-1088-42E6-A110-AF926B1D3430}" dt="2023-10-04T19:01:34.433" v="24" actId="20577"/>
        <pc:sldMkLst>
          <pc:docMk/>
          <pc:sldMk cId="520561777" sldId="386"/>
        </pc:sldMkLst>
        <pc:spChg chg="mod">
          <ac:chgData name="Ariel Schwartz" userId="95ca4756-bde6-416a-8413-66de2396a50b" providerId="ADAL" clId="{7B5808AC-1088-42E6-A110-AF926B1D3430}" dt="2023-10-04T19:01:34.433" v="24" actId="20577"/>
          <ac:spMkLst>
            <pc:docMk/>
            <pc:sldMk cId="520561777" sldId="386"/>
            <ac:spMk id="2" creationId="{CAC3CF47-4585-6411-BADF-F86C74CAC3E5}"/>
          </ac:spMkLst>
        </pc:spChg>
      </pc:sldChg>
      <pc:sldChg chg="modSp new mod">
        <pc:chgData name="Ariel Schwartz" userId="95ca4756-bde6-416a-8413-66de2396a50b" providerId="ADAL" clId="{7B5808AC-1088-42E6-A110-AF926B1D3430}" dt="2023-10-04T19:07:30.392" v="480" actId="20577"/>
        <pc:sldMkLst>
          <pc:docMk/>
          <pc:sldMk cId="1179162112" sldId="387"/>
        </pc:sldMkLst>
        <pc:spChg chg="mod">
          <ac:chgData name="Ariel Schwartz" userId="95ca4756-bde6-416a-8413-66de2396a50b" providerId="ADAL" clId="{7B5808AC-1088-42E6-A110-AF926B1D3430}" dt="2023-10-04T19:06:23.439" v="98" actId="20577"/>
          <ac:spMkLst>
            <pc:docMk/>
            <pc:sldMk cId="1179162112" sldId="387"/>
            <ac:spMk id="2" creationId="{5EE5E70C-CC32-7D30-6EA8-E00F80FFB28D}"/>
          </ac:spMkLst>
        </pc:spChg>
        <pc:spChg chg="mod">
          <ac:chgData name="Ariel Schwartz" userId="95ca4756-bde6-416a-8413-66de2396a50b" providerId="ADAL" clId="{7B5808AC-1088-42E6-A110-AF926B1D3430}" dt="2023-10-04T19:07:30.392" v="480" actId="20577"/>
          <ac:spMkLst>
            <pc:docMk/>
            <pc:sldMk cId="1179162112" sldId="387"/>
            <ac:spMk id="3" creationId="{D303541E-FAA0-1ED7-BEAE-7597C73E2325}"/>
          </ac:spMkLst>
        </pc:spChg>
      </pc:sldChg>
      <pc:sldChg chg="new del">
        <pc:chgData name="Ariel Schwartz" userId="95ca4756-bde6-416a-8413-66de2396a50b" providerId="ADAL" clId="{7B5808AC-1088-42E6-A110-AF926B1D3430}" dt="2023-10-04T19:08:05.940" v="483" actId="47"/>
        <pc:sldMkLst>
          <pc:docMk/>
          <pc:sldMk cId="1373040969" sldId="388"/>
        </pc:sldMkLst>
      </pc:sldChg>
      <pc:sldChg chg="modSp add mod">
        <pc:chgData name="Ariel Schwartz" userId="95ca4756-bde6-416a-8413-66de2396a50b" providerId="ADAL" clId="{7B5808AC-1088-42E6-A110-AF926B1D3430}" dt="2023-10-04T19:08:11.390" v="523" actId="20577"/>
        <pc:sldMkLst>
          <pc:docMk/>
          <pc:sldMk cId="3201197552" sldId="389"/>
        </pc:sldMkLst>
        <pc:spChg chg="mod">
          <ac:chgData name="Ariel Schwartz" userId="95ca4756-bde6-416a-8413-66de2396a50b" providerId="ADAL" clId="{7B5808AC-1088-42E6-A110-AF926B1D3430}" dt="2023-10-04T19:08:11.390" v="523" actId="20577"/>
          <ac:spMkLst>
            <pc:docMk/>
            <pc:sldMk cId="3201197552" sldId="389"/>
            <ac:spMk id="2" creationId="{CAC3CF47-4585-6411-BADF-F86C74CAC3E5}"/>
          </ac:spMkLst>
        </pc:spChg>
      </pc:sldChg>
      <pc:sldChg chg="addSp delSp modSp add mod delCm">
        <pc:chgData name="Ariel Schwartz" userId="95ca4756-bde6-416a-8413-66de2396a50b" providerId="ADAL" clId="{7B5808AC-1088-42E6-A110-AF926B1D3430}" dt="2023-10-24T22:43:18.287" v="3250" actId="5793"/>
        <pc:sldMkLst>
          <pc:docMk/>
          <pc:sldMk cId="1702032915" sldId="390"/>
        </pc:sldMkLst>
        <pc:spChg chg="mod">
          <ac:chgData name="Ariel Schwartz" userId="95ca4756-bde6-416a-8413-66de2396a50b" providerId="ADAL" clId="{7B5808AC-1088-42E6-A110-AF926B1D3430}" dt="2023-10-04T19:09:46.824" v="567" actId="20577"/>
          <ac:spMkLst>
            <pc:docMk/>
            <pc:sldMk cId="1702032915" sldId="390"/>
            <ac:spMk id="2" creationId="{5B0EC1FF-808C-450A-8B08-A0E4417523A9}"/>
          </ac:spMkLst>
        </pc:spChg>
        <pc:spChg chg="mod">
          <ac:chgData name="Ariel Schwartz" userId="95ca4756-bde6-416a-8413-66de2396a50b" providerId="ADAL" clId="{7B5808AC-1088-42E6-A110-AF926B1D3430}" dt="2023-10-24T22:43:18.287" v="3250" actId="5793"/>
          <ac:spMkLst>
            <pc:docMk/>
            <pc:sldMk cId="1702032915" sldId="390"/>
            <ac:spMk id="4" creationId="{847518DA-5358-2276-8C3A-6AC4BC18872C}"/>
          </ac:spMkLst>
        </pc:spChg>
        <pc:picChg chg="del">
          <ac:chgData name="Ariel Schwartz" userId="95ca4756-bde6-416a-8413-66de2396a50b" providerId="ADAL" clId="{7B5808AC-1088-42E6-A110-AF926B1D3430}" dt="2023-10-04T19:09:40.408" v="529" actId="478"/>
          <ac:picMkLst>
            <pc:docMk/>
            <pc:sldMk cId="1702032915" sldId="390"/>
            <ac:picMk id="3" creationId="{2355E5B1-6484-88E1-57FC-2D3D29A0C6BC}"/>
          </ac:picMkLst>
        </pc:picChg>
        <pc:picChg chg="del">
          <ac:chgData name="Ariel Schwartz" userId="95ca4756-bde6-416a-8413-66de2396a50b" providerId="ADAL" clId="{7B5808AC-1088-42E6-A110-AF926B1D3430}" dt="2023-10-04T19:09:40.408" v="529" actId="478"/>
          <ac:picMkLst>
            <pc:docMk/>
            <pc:sldMk cId="1702032915" sldId="390"/>
            <ac:picMk id="5" creationId="{B240C2DE-664F-ABFE-A516-78D107E60F92}"/>
          </ac:picMkLst>
        </pc:picChg>
        <pc:picChg chg="del">
          <ac:chgData name="Ariel Schwartz" userId="95ca4756-bde6-416a-8413-66de2396a50b" providerId="ADAL" clId="{7B5808AC-1088-42E6-A110-AF926B1D3430}" dt="2023-10-04T19:09:40.408" v="529" actId="478"/>
          <ac:picMkLst>
            <pc:docMk/>
            <pc:sldMk cId="1702032915" sldId="390"/>
            <ac:picMk id="7" creationId="{334AEC5B-E9B6-86FF-BE91-8E5CBA2CEF43}"/>
          </ac:picMkLst>
        </pc:picChg>
        <pc:picChg chg="add mod">
          <ac:chgData name="Ariel Schwartz" userId="95ca4756-bde6-416a-8413-66de2396a50b" providerId="ADAL" clId="{7B5808AC-1088-42E6-A110-AF926B1D3430}" dt="2023-10-11T20:28:03.787" v="3190" actId="1076"/>
          <ac:picMkLst>
            <pc:docMk/>
            <pc:sldMk cId="1702032915" sldId="390"/>
            <ac:picMk id="1026" creationId="{046CF988-6CEE-B786-B1DC-3225E96B6E5C}"/>
          </ac:picMkLst>
        </pc:picChg>
        <pc:extLst>
          <p:ext xmlns:p="http://schemas.openxmlformats.org/presentationml/2006/main" uri="{D6D511B9-2390-475A-947B-AFAB55BFBCF1}">
            <pc226:cmChg xmlns:pc226="http://schemas.microsoft.com/office/powerpoint/2022/06/main/command" chg="del">
              <pc226:chgData name="Ariel Schwartz" userId="95ca4756-bde6-416a-8413-66de2396a50b" providerId="ADAL" clId="{7B5808AC-1088-42E6-A110-AF926B1D3430}" dt="2023-10-11T20:26:26.747" v="3184"/>
              <pc2:cmMkLst xmlns:pc2="http://schemas.microsoft.com/office/powerpoint/2019/9/main/command">
                <pc:docMk/>
                <pc:sldMk cId="1702032915" sldId="390"/>
                <pc2:cmMk id="{95F27DFD-2AE7-43D8-AC63-C2A671D32F15}"/>
              </pc2:cmMkLst>
            </pc226:cmChg>
          </p:ext>
        </pc:extLst>
      </pc:sldChg>
      <pc:sldChg chg="addSp delSp modSp new mod modClrScheme chgLayout">
        <pc:chgData name="Ariel Schwartz" userId="95ca4756-bde6-416a-8413-66de2396a50b" providerId="ADAL" clId="{7B5808AC-1088-42E6-A110-AF926B1D3430}" dt="2023-10-04T19:20:34.390" v="1157"/>
        <pc:sldMkLst>
          <pc:docMk/>
          <pc:sldMk cId="3582345435" sldId="391"/>
        </pc:sldMkLst>
        <pc:spChg chg="del mod ord">
          <ac:chgData name="Ariel Schwartz" userId="95ca4756-bde6-416a-8413-66de2396a50b" providerId="ADAL" clId="{7B5808AC-1088-42E6-A110-AF926B1D3430}" dt="2023-10-04T19:11:40.220" v="761" actId="700"/>
          <ac:spMkLst>
            <pc:docMk/>
            <pc:sldMk cId="3582345435" sldId="391"/>
            <ac:spMk id="2" creationId="{5A9077F0-6C35-2D6B-9073-C7F359FC35E0}"/>
          </ac:spMkLst>
        </pc:spChg>
        <pc:spChg chg="add mod ord">
          <ac:chgData name="Ariel Schwartz" userId="95ca4756-bde6-416a-8413-66de2396a50b" providerId="ADAL" clId="{7B5808AC-1088-42E6-A110-AF926B1D3430}" dt="2023-10-04T19:11:49.619" v="787" actId="20577"/>
          <ac:spMkLst>
            <pc:docMk/>
            <pc:sldMk cId="3582345435" sldId="391"/>
            <ac:spMk id="3" creationId="{96BE92DF-90A6-AC39-1302-38C51FCAD638}"/>
          </ac:spMkLst>
        </pc:spChg>
        <pc:spChg chg="add mod ord">
          <ac:chgData name="Ariel Schwartz" userId="95ca4756-bde6-416a-8413-66de2396a50b" providerId="ADAL" clId="{7B5808AC-1088-42E6-A110-AF926B1D3430}" dt="2023-10-04T19:20:34.390" v="1157"/>
          <ac:spMkLst>
            <pc:docMk/>
            <pc:sldMk cId="3582345435" sldId="391"/>
            <ac:spMk id="4" creationId="{DA0E6CD9-074A-D140-F2AE-6DF80F3223E5}"/>
          </ac:spMkLst>
        </pc:spChg>
      </pc:sldChg>
      <pc:sldChg chg="addSp delSp modSp new mod modNotesTx">
        <pc:chgData name="Ariel Schwartz" userId="95ca4756-bde6-416a-8413-66de2396a50b" providerId="ADAL" clId="{7B5808AC-1088-42E6-A110-AF926B1D3430}" dt="2023-10-11T20:28:27.855" v="3194" actId="166"/>
        <pc:sldMkLst>
          <pc:docMk/>
          <pc:sldMk cId="2599269500" sldId="392"/>
        </pc:sldMkLst>
        <pc:spChg chg="mod">
          <ac:chgData name="Ariel Schwartz" userId="95ca4756-bde6-416a-8413-66de2396a50b" providerId="ADAL" clId="{7B5808AC-1088-42E6-A110-AF926B1D3430}" dt="2023-10-04T19:30:31.089" v="1999" actId="20577"/>
          <ac:spMkLst>
            <pc:docMk/>
            <pc:sldMk cId="2599269500" sldId="392"/>
            <ac:spMk id="2" creationId="{E96AB1BA-FF7F-4AD5-C0CD-B86C5A5F1188}"/>
          </ac:spMkLst>
        </pc:spChg>
        <pc:spChg chg="add mod">
          <ac:chgData name="Ariel Schwartz" userId="95ca4756-bde6-416a-8413-66de2396a50b" providerId="ADAL" clId="{7B5808AC-1088-42E6-A110-AF926B1D3430}" dt="2023-10-11T20:28:20.976" v="3192"/>
          <ac:spMkLst>
            <pc:docMk/>
            <pc:sldMk cId="2599269500" sldId="392"/>
            <ac:spMk id="3" creationId="{745DBC57-A472-9473-AAC4-AFB420A70F6C}"/>
          </ac:spMkLst>
        </pc:spChg>
        <pc:spChg chg="del mod">
          <ac:chgData name="Ariel Schwartz" userId="95ca4756-bde6-416a-8413-66de2396a50b" providerId="ADAL" clId="{7B5808AC-1088-42E6-A110-AF926B1D3430}" dt="2023-10-04T19:13:37.314" v="980" actId="3680"/>
          <ac:spMkLst>
            <pc:docMk/>
            <pc:sldMk cId="2599269500" sldId="392"/>
            <ac:spMk id="3" creationId="{D12B42A2-A516-BE1A-7327-C53DD2DB687A}"/>
          </ac:spMkLst>
        </pc:spChg>
        <pc:graphicFrameChg chg="add mod ord modGraphic">
          <ac:chgData name="Ariel Schwartz" userId="95ca4756-bde6-416a-8413-66de2396a50b" providerId="ADAL" clId="{7B5808AC-1088-42E6-A110-AF926B1D3430}" dt="2023-10-11T20:28:27.855" v="3194" actId="166"/>
          <ac:graphicFrameMkLst>
            <pc:docMk/>
            <pc:sldMk cId="2599269500" sldId="392"/>
            <ac:graphicFrameMk id="4" creationId="{FC92E05F-61E9-8530-7298-E687C0E6AB50}"/>
          </ac:graphicFrameMkLst>
        </pc:graphicFrameChg>
      </pc:sldChg>
      <pc:sldChg chg="addSp delSp modSp add mod ord chgLayout">
        <pc:chgData name="Ariel Schwartz" userId="95ca4756-bde6-416a-8413-66de2396a50b" providerId="ADAL" clId="{7B5808AC-1088-42E6-A110-AF926B1D3430}" dt="2023-10-04T19:31:28.988" v="2006" actId="12385"/>
        <pc:sldMkLst>
          <pc:docMk/>
          <pc:sldMk cId="3708357968" sldId="393"/>
        </pc:sldMkLst>
        <pc:spChg chg="mod ord">
          <ac:chgData name="Ariel Schwartz" userId="95ca4756-bde6-416a-8413-66de2396a50b" providerId="ADAL" clId="{7B5808AC-1088-42E6-A110-AF926B1D3430}" dt="2023-10-04T19:29:00.690" v="1790" actId="20577"/>
          <ac:spMkLst>
            <pc:docMk/>
            <pc:sldMk cId="3708357968" sldId="393"/>
            <ac:spMk id="2" creationId="{E96AB1BA-FF7F-4AD5-C0CD-B86C5A5F1188}"/>
          </ac:spMkLst>
        </pc:spChg>
        <pc:spChg chg="add del mod">
          <ac:chgData name="Ariel Schwartz" userId="95ca4756-bde6-416a-8413-66de2396a50b" providerId="ADAL" clId="{7B5808AC-1088-42E6-A110-AF926B1D3430}" dt="2023-10-04T19:27:48.499" v="1644"/>
          <ac:spMkLst>
            <pc:docMk/>
            <pc:sldMk cId="3708357968" sldId="393"/>
            <ac:spMk id="3" creationId="{CBC29500-49D7-045B-C47B-1B4791C56AA3}"/>
          </ac:spMkLst>
        </pc:spChg>
        <pc:spChg chg="add mod">
          <ac:chgData name="Ariel Schwartz" userId="95ca4756-bde6-416a-8413-66de2396a50b" providerId="ADAL" clId="{7B5808AC-1088-42E6-A110-AF926B1D3430}" dt="2023-10-04T19:30:25.682" v="1993" actId="207"/>
          <ac:spMkLst>
            <pc:docMk/>
            <pc:sldMk cId="3708357968" sldId="393"/>
            <ac:spMk id="5" creationId="{01EE5667-A92E-3F19-6176-1F2ADB0A10C2}"/>
          </ac:spMkLst>
        </pc:spChg>
        <pc:graphicFrameChg chg="mod ord modGraphic">
          <ac:chgData name="Ariel Schwartz" userId="95ca4756-bde6-416a-8413-66de2396a50b" providerId="ADAL" clId="{7B5808AC-1088-42E6-A110-AF926B1D3430}" dt="2023-10-04T19:31:28.988" v="2006" actId="12385"/>
          <ac:graphicFrameMkLst>
            <pc:docMk/>
            <pc:sldMk cId="3708357968" sldId="393"/>
            <ac:graphicFrameMk id="4" creationId="{FC92E05F-61E9-8530-7298-E687C0E6AB50}"/>
          </ac:graphicFrameMkLst>
        </pc:graphicFrameChg>
      </pc:sldChg>
      <pc:sldChg chg="modSp add mod">
        <pc:chgData name="Ariel Schwartz" userId="95ca4756-bde6-416a-8413-66de2396a50b" providerId="ADAL" clId="{7B5808AC-1088-42E6-A110-AF926B1D3430}" dt="2023-10-04T19:31:49.920" v="2027" actId="20577"/>
        <pc:sldMkLst>
          <pc:docMk/>
          <pc:sldMk cId="1585842880" sldId="394"/>
        </pc:sldMkLst>
        <pc:spChg chg="mod">
          <ac:chgData name="Ariel Schwartz" userId="95ca4756-bde6-416a-8413-66de2396a50b" providerId="ADAL" clId="{7B5808AC-1088-42E6-A110-AF926B1D3430}" dt="2023-10-04T19:31:49.920" v="2027" actId="20577"/>
          <ac:spMkLst>
            <pc:docMk/>
            <pc:sldMk cId="1585842880" sldId="394"/>
            <ac:spMk id="2" creationId="{CAC3CF47-4585-6411-BADF-F86C74CAC3E5}"/>
          </ac:spMkLst>
        </pc:spChg>
      </pc:sldChg>
      <pc:sldChg chg="modSp add mod">
        <pc:chgData name="Ariel Schwartz" userId="95ca4756-bde6-416a-8413-66de2396a50b" providerId="ADAL" clId="{7B5808AC-1088-42E6-A110-AF926B1D3430}" dt="2023-10-04T19:33:18.896" v="2413" actId="313"/>
        <pc:sldMkLst>
          <pc:docMk/>
          <pc:sldMk cId="891059689" sldId="395"/>
        </pc:sldMkLst>
        <pc:spChg chg="mod">
          <ac:chgData name="Ariel Schwartz" userId="95ca4756-bde6-416a-8413-66de2396a50b" providerId="ADAL" clId="{7B5808AC-1088-42E6-A110-AF926B1D3430}" dt="2023-10-04T19:32:01.947" v="2057" actId="20577"/>
          <ac:spMkLst>
            <pc:docMk/>
            <pc:sldMk cId="891059689" sldId="395"/>
            <ac:spMk id="2" creationId="{2A84F5A2-CCF2-B460-25BB-438B445DF683}"/>
          </ac:spMkLst>
        </pc:spChg>
        <pc:spChg chg="mod">
          <ac:chgData name="Ariel Schwartz" userId="95ca4756-bde6-416a-8413-66de2396a50b" providerId="ADAL" clId="{7B5808AC-1088-42E6-A110-AF926B1D3430}" dt="2023-10-04T19:33:18.896" v="2413" actId="313"/>
          <ac:spMkLst>
            <pc:docMk/>
            <pc:sldMk cId="891059689" sldId="395"/>
            <ac:spMk id="3" creationId="{639C61AE-4756-39CE-41A7-7299211A36D8}"/>
          </ac:spMkLst>
        </pc:spChg>
      </pc:sldChg>
      <pc:sldChg chg="addSp delSp modSp new mod chgLayout">
        <pc:chgData name="Ariel Schwartz" userId="95ca4756-bde6-416a-8413-66de2396a50b" providerId="ADAL" clId="{7B5808AC-1088-42E6-A110-AF926B1D3430}" dt="2023-10-04T19:36:20.957" v="2674" actId="1036"/>
        <pc:sldMkLst>
          <pc:docMk/>
          <pc:sldMk cId="1795303404" sldId="396"/>
        </pc:sldMkLst>
        <pc:spChg chg="del mod ord">
          <ac:chgData name="Ariel Schwartz" userId="95ca4756-bde6-416a-8413-66de2396a50b" providerId="ADAL" clId="{7B5808AC-1088-42E6-A110-AF926B1D3430}" dt="2023-10-04T19:33:28.772" v="2415" actId="700"/>
          <ac:spMkLst>
            <pc:docMk/>
            <pc:sldMk cId="1795303404" sldId="396"/>
            <ac:spMk id="2" creationId="{293F8CF2-A2B8-FE69-55E9-CE9EE5C18370}"/>
          </ac:spMkLst>
        </pc:spChg>
        <pc:spChg chg="del mod ord">
          <ac:chgData name="Ariel Schwartz" userId="95ca4756-bde6-416a-8413-66de2396a50b" providerId="ADAL" clId="{7B5808AC-1088-42E6-A110-AF926B1D3430}" dt="2023-10-04T19:33:28.772" v="2415" actId="700"/>
          <ac:spMkLst>
            <pc:docMk/>
            <pc:sldMk cId="1795303404" sldId="396"/>
            <ac:spMk id="3" creationId="{F2545246-1283-60B4-96AE-7FB26375CF5D}"/>
          </ac:spMkLst>
        </pc:spChg>
        <pc:spChg chg="add mod ord">
          <ac:chgData name="Ariel Schwartz" userId="95ca4756-bde6-416a-8413-66de2396a50b" providerId="ADAL" clId="{7B5808AC-1088-42E6-A110-AF926B1D3430}" dt="2023-10-04T19:33:41.270" v="2459" actId="20577"/>
          <ac:spMkLst>
            <pc:docMk/>
            <pc:sldMk cId="1795303404" sldId="396"/>
            <ac:spMk id="4" creationId="{67E99745-85B1-B711-E9AF-97BB4D4FD7B4}"/>
          </ac:spMkLst>
        </pc:spChg>
        <pc:spChg chg="add del mod ord">
          <ac:chgData name="Ariel Schwartz" userId="95ca4756-bde6-416a-8413-66de2396a50b" providerId="ADAL" clId="{7B5808AC-1088-42E6-A110-AF926B1D3430}" dt="2023-10-04T19:34:08.944" v="2460" actId="1032"/>
          <ac:spMkLst>
            <pc:docMk/>
            <pc:sldMk cId="1795303404" sldId="396"/>
            <ac:spMk id="5" creationId="{02E1903C-F9D3-ACC6-C5D9-D52950D96D3B}"/>
          </ac:spMkLst>
        </pc:spChg>
        <pc:spChg chg="add mod">
          <ac:chgData name="Ariel Schwartz" userId="95ca4756-bde6-416a-8413-66de2396a50b" providerId="ADAL" clId="{7B5808AC-1088-42E6-A110-AF926B1D3430}" dt="2023-10-04T19:36:20.957" v="2674" actId="1036"/>
          <ac:spMkLst>
            <pc:docMk/>
            <pc:sldMk cId="1795303404" sldId="396"/>
            <ac:spMk id="7" creationId="{4F70D4BA-2796-27E9-E606-6EB81D72AF90}"/>
          </ac:spMkLst>
        </pc:spChg>
        <pc:spChg chg="add mod">
          <ac:chgData name="Ariel Schwartz" userId="95ca4756-bde6-416a-8413-66de2396a50b" providerId="ADAL" clId="{7B5808AC-1088-42E6-A110-AF926B1D3430}" dt="2023-10-04T19:36:20.957" v="2674" actId="1036"/>
          <ac:spMkLst>
            <pc:docMk/>
            <pc:sldMk cId="1795303404" sldId="396"/>
            <ac:spMk id="8" creationId="{6EABD8F8-3CD0-1169-7A15-7EFBB22560AB}"/>
          </ac:spMkLst>
        </pc:spChg>
        <pc:spChg chg="add mod">
          <ac:chgData name="Ariel Schwartz" userId="95ca4756-bde6-416a-8413-66de2396a50b" providerId="ADAL" clId="{7B5808AC-1088-42E6-A110-AF926B1D3430}" dt="2023-10-04T19:36:20.957" v="2674" actId="1036"/>
          <ac:spMkLst>
            <pc:docMk/>
            <pc:sldMk cId="1795303404" sldId="396"/>
            <ac:spMk id="9" creationId="{8B6659E1-7737-C680-9EF7-0CDBF08499B8}"/>
          </ac:spMkLst>
        </pc:spChg>
        <pc:spChg chg="add mod">
          <ac:chgData name="Ariel Schwartz" userId="95ca4756-bde6-416a-8413-66de2396a50b" providerId="ADAL" clId="{7B5808AC-1088-42E6-A110-AF926B1D3430}" dt="2023-10-04T19:36:20.957" v="2674" actId="1036"/>
          <ac:spMkLst>
            <pc:docMk/>
            <pc:sldMk cId="1795303404" sldId="396"/>
            <ac:spMk id="10" creationId="{F0F47B20-21FA-B252-F259-B032EEE4296F}"/>
          </ac:spMkLst>
        </pc:spChg>
        <pc:graphicFrameChg chg="add mod modGraphic">
          <ac:chgData name="Ariel Schwartz" userId="95ca4756-bde6-416a-8413-66de2396a50b" providerId="ADAL" clId="{7B5808AC-1088-42E6-A110-AF926B1D3430}" dt="2023-10-04T19:36:20.957" v="2674" actId="1036"/>
          <ac:graphicFrameMkLst>
            <pc:docMk/>
            <pc:sldMk cId="1795303404" sldId="396"/>
            <ac:graphicFrameMk id="6" creationId="{05180454-3793-743D-401C-CF0E65014AC1}"/>
          </ac:graphicFrameMkLst>
        </pc:graphicFrameChg>
      </pc:sldChg>
      <pc:sldChg chg="addSp delSp modSp new mod modClrScheme chgLayout">
        <pc:chgData name="Ariel Schwartz" userId="95ca4756-bde6-416a-8413-66de2396a50b" providerId="ADAL" clId="{7B5808AC-1088-42E6-A110-AF926B1D3430}" dt="2023-10-24T21:15:52.247" v="3248" actId="13926"/>
        <pc:sldMkLst>
          <pc:docMk/>
          <pc:sldMk cId="3140282381" sldId="397"/>
        </pc:sldMkLst>
        <pc:spChg chg="del mod ord">
          <ac:chgData name="Ariel Schwartz" userId="95ca4756-bde6-416a-8413-66de2396a50b" providerId="ADAL" clId="{7B5808AC-1088-42E6-A110-AF926B1D3430}" dt="2023-10-04T19:41:24.218" v="3025" actId="700"/>
          <ac:spMkLst>
            <pc:docMk/>
            <pc:sldMk cId="3140282381" sldId="397"/>
            <ac:spMk id="2" creationId="{513ECFE7-E755-B200-2C67-82FCDC2DAE69}"/>
          </ac:spMkLst>
        </pc:spChg>
        <pc:spChg chg="add mod ord">
          <ac:chgData name="Ariel Schwartz" userId="95ca4756-bde6-416a-8413-66de2396a50b" providerId="ADAL" clId="{7B5808AC-1088-42E6-A110-AF926B1D3430}" dt="2023-10-04T19:41:30.090" v="3046" actId="207"/>
          <ac:spMkLst>
            <pc:docMk/>
            <pc:sldMk cId="3140282381" sldId="397"/>
            <ac:spMk id="3" creationId="{55133C40-E6FA-1F67-63C4-53CA2CDAB68E}"/>
          </ac:spMkLst>
        </pc:spChg>
        <pc:spChg chg="add del mod ord">
          <ac:chgData name="Ariel Schwartz" userId="95ca4756-bde6-416a-8413-66de2396a50b" providerId="ADAL" clId="{7B5808AC-1088-42E6-A110-AF926B1D3430}" dt="2023-10-04T19:41:42.033" v="3047" actId="1032"/>
          <ac:spMkLst>
            <pc:docMk/>
            <pc:sldMk cId="3140282381" sldId="397"/>
            <ac:spMk id="4" creationId="{4C5174EC-3CF9-16C5-56BC-5EF58D0F6026}"/>
          </ac:spMkLst>
        </pc:spChg>
        <pc:spChg chg="add mod">
          <ac:chgData name="Ariel Schwartz" userId="95ca4756-bde6-416a-8413-66de2396a50b" providerId="ADAL" clId="{7B5808AC-1088-42E6-A110-AF926B1D3430}" dt="2023-10-24T21:15:52.247" v="3248" actId="13926"/>
          <ac:spMkLst>
            <pc:docMk/>
            <pc:sldMk cId="3140282381" sldId="397"/>
            <ac:spMk id="6" creationId="{CA2B3B84-0C60-8B9F-EF86-60136E83AC1A}"/>
          </ac:spMkLst>
        </pc:spChg>
        <pc:spChg chg="add mod">
          <ac:chgData name="Ariel Schwartz" userId="95ca4756-bde6-416a-8413-66de2396a50b" providerId="ADAL" clId="{7B5808AC-1088-42E6-A110-AF926B1D3430}" dt="2023-10-24T21:15:49.720" v="3247" actId="13926"/>
          <ac:spMkLst>
            <pc:docMk/>
            <pc:sldMk cId="3140282381" sldId="397"/>
            <ac:spMk id="7" creationId="{4F84BCE5-3C21-7DFB-A5CD-A9DF4F820545}"/>
          </ac:spMkLst>
        </pc:spChg>
        <pc:spChg chg="add mod">
          <ac:chgData name="Ariel Schwartz" userId="95ca4756-bde6-416a-8413-66de2396a50b" providerId="ADAL" clId="{7B5808AC-1088-42E6-A110-AF926B1D3430}" dt="2023-10-24T21:15:47.880" v="3246" actId="13926"/>
          <ac:spMkLst>
            <pc:docMk/>
            <pc:sldMk cId="3140282381" sldId="397"/>
            <ac:spMk id="8" creationId="{45A7B39E-4B39-E24C-C7AD-704F9F87A037}"/>
          </ac:spMkLst>
        </pc:spChg>
        <pc:graphicFrameChg chg="add mod modGraphic">
          <ac:chgData name="Ariel Schwartz" userId="95ca4756-bde6-416a-8413-66de2396a50b" providerId="ADAL" clId="{7B5808AC-1088-42E6-A110-AF926B1D3430}" dt="2023-10-04T19:42:02.319" v="3076" actId="12100"/>
          <ac:graphicFrameMkLst>
            <pc:docMk/>
            <pc:sldMk cId="3140282381" sldId="397"/>
            <ac:graphicFrameMk id="5" creationId="{4D636338-E485-90A0-5345-199084F1D01B}"/>
          </ac:graphicFrameMkLst>
        </pc:graphicFrameChg>
        <pc:picChg chg="add mod">
          <ac:chgData name="Ariel Schwartz" userId="95ca4756-bde6-416a-8413-66de2396a50b" providerId="ADAL" clId="{7B5808AC-1088-42E6-A110-AF926B1D3430}" dt="2023-10-04T19:42:51.722" v="3121" actId="14100"/>
          <ac:picMkLst>
            <pc:docMk/>
            <pc:sldMk cId="3140282381" sldId="397"/>
            <ac:picMk id="9" creationId="{724C0F84-2003-49EA-30FC-89BA9BDE2D6A}"/>
          </ac:picMkLst>
        </pc:picChg>
      </pc:sldChg>
      <pc:sldChg chg="modSp new del mod">
        <pc:chgData name="Ariel Schwartz" userId="95ca4756-bde6-416a-8413-66de2396a50b" providerId="ADAL" clId="{7B5808AC-1088-42E6-A110-AF926B1D3430}" dt="2023-10-04T19:46:08.460" v="3147" actId="47"/>
        <pc:sldMkLst>
          <pc:docMk/>
          <pc:sldMk cId="2361264326" sldId="398"/>
        </pc:sldMkLst>
        <pc:spChg chg="mod">
          <ac:chgData name="Ariel Schwartz" userId="95ca4756-bde6-416a-8413-66de2396a50b" providerId="ADAL" clId="{7B5808AC-1088-42E6-A110-AF926B1D3430}" dt="2023-10-04T19:46:01.470" v="3145" actId="20577"/>
          <ac:spMkLst>
            <pc:docMk/>
            <pc:sldMk cId="2361264326" sldId="398"/>
            <ac:spMk id="2" creationId="{9FEC22D0-526E-944B-BE50-A481776D51B6}"/>
          </ac:spMkLst>
        </pc:spChg>
        <pc:spChg chg="mod">
          <ac:chgData name="Ariel Schwartz" userId="95ca4756-bde6-416a-8413-66de2396a50b" providerId="ADAL" clId="{7B5808AC-1088-42E6-A110-AF926B1D3430}" dt="2023-10-04T19:45:29.411" v="3133" actId="207"/>
          <ac:spMkLst>
            <pc:docMk/>
            <pc:sldMk cId="2361264326" sldId="398"/>
            <ac:spMk id="3" creationId="{497AD89F-461C-FC21-32E7-06E57F5EB67E}"/>
          </ac:spMkLst>
        </pc:spChg>
      </pc:sldChg>
      <pc:sldChg chg="addSp modSp new mod">
        <pc:chgData name="Ariel Schwartz" userId="95ca4756-bde6-416a-8413-66de2396a50b" providerId="ADAL" clId="{7B5808AC-1088-42E6-A110-AF926B1D3430}" dt="2023-10-26T15:51:05.701" v="3285" actId="1076"/>
        <pc:sldMkLst>
          <pc:docMk/>
          <pc:sldMk cId="2838267481" sldId="398"/>
        </pc:sldMkLst>
        <pc:spChg chg="mod">
          <ac:chgData name="Ariel Schwartz" userId="95ca4756-bde6-416a-8413-66de2396a50b" providerId="ADAL" clId="{7B5808AC-1088-42E6-A110-AF926B1D3430}" dt="2023-10-26T15:50:08.508" v="3278" actId="5793"/>
          <ac:spMkLst>
            <pc:docMk/>
            <pc:sldMk cId="2838267481" sldId="398"/>
            <ac:spMk id="2" creationId="{477D79F5-DC46-FDDE-9767-E1D834756FFB}"/>
          </ac:spMkLst>
        </pc:spChg>
        <pc:spChg chg="mod">
          <ac:chgData name="Ariel Schwartz" userId="95ca4756-bde6-416a-8413-66de2396a50b" providerId="ADAL" clId="{7B5808AC-1088-42E6-A110-AF926B1D3430}" dt="2023-10-26T15:51:05.701" v="3285" actId="1076"/>
          <ac:spMkLst>
            <pc:docMk/>
            <pc:sldMk cId="2838267481" sldId="398"/>
            <ac:spMk id="3" creationId="{697754E2-2E36-A017-4D49-705314D302BA}"/>
          </ac:spMkLst>
        </pc:spChg>
        <pc:picChg chg="add mod">
          <ac:chgData name="Ariel Schwartz" userId="95ca4756-bde6-416a-8413-66de2396a50b" providerId="ADAL" clId="{7B5808AC-1088-42E6-A110-AF926B1D3430}" dt="2023-10-26T15:50:58.212" v="3284" actId="1076"/>
          <ac:picMkLst>
            <pc:docMk/>
            <pc:sldMk cId="2838267481" sldId="398"/>
            <ac:picMk id="5" creationId="{FF430348-43F3-C73B-156B-98076B390D1D}"/>
          </ac:picMkLst>
        </pc:picChg>
      </pc:sldChg>
      <pc:sldMasterChg chg="delSldLayout">
        <pc:chgData name="Ariel Schwartz" userId="95ca4756-bde6-416a-8413-66de2396a50b" providerId="ADAL" clId="{7B5808AC-1088-42E6-A110-AF926B1D3430}" dt="2023-10-04T19:10:16.969" v="680" actId="47"/>
        <pc:sldMasterMkLst>
          <pc:docMk/>
          <pc:sldMasterMk cId="2749588475" sldId="2147483670"/>
        </pc:sldMasterMkLst>
        <pc:sldLayoutChg chg="del">
          <pc:chgData name="Ariel Schwartz" userId="95ca4756-bde6-416a-8413-66de2396a50b" providerId="ADAL" clId="{7B5808AC-1088-42E6-A110-AF926B1D3430}" dt="2023-10-04T19:10:16.969" v="680" actId="47"/>
          <pc:sldLayoutMkLst>
            <pc:docMk/>
            <pc:sldMasterMk cId="2749588475" sldId="2147483670"/>
            <pc:sldLayoutMk cId="70302183" sldId="2147483701"/>
          </pc:sldLayoutMkLst>
        </pc:sldLayoutChg>
      </pc:sldMasterChg>
    </pc:docChg>
  </pc:docChgLst>
  <pc:docChgLst>
    <pc:chgData name="Brianna Hayward" userId="S::bh1005@usnh.edu::7a611225-6569-4a09-9515-f6ad6d407ff7" providerId="AD" clId="Web-{B3B65906-02C1-AAE2-9715-43ACD83A5722}"/>
    <pc:docChg chg="mod sldOrd">
      <pc:chgData name="Brianna Hayward" userId="S::bh1005@usnh.edu::7a611225-6569-4a09-9515-f6ad6d407ff7" providerId="AD" clId="Web-{B3B65906-02C1-AAE2-9715-43ACD83A5722}" dt="2023-10-05T18:12:32.305" v="4"/>
      <pc:docMkLst>
        <pc:docMk/>
      </pc:docMkLst>
      <pc:sldChg chg="ord addCm">
        <pc:chgData name="Brianna Hayward" userId="S::bh1005@usnh.edu::7a611225-6569-4a09-9515-f6ad6d407ff7" providerId="AD" clId="Web-{B3B65906-02C1-AAE2-9715-43ACD83A5722}" dt="2023-10-05T18:12:32.305" v="4"/>
        <pc:sldMkLst>
          <pc:docMk/>
          <pc:sldMk cId="2240193032" sldId="294"/>
        </pc:sldMkLst>
        <pc:extLst>
          <p:ext xmlns:p="http://schemas.openxmlformats.org/presentationml/2006/main" uri="{D6D511B9-2390-475A-947B-AFAB55BFBCF1}">
            <pc226:cmChg xmlns:pc226="http://schemas.microsoft.com/office/powerpoint/2022/06/main/command" chg="add">
              <pc226:chgData name="Brianna Hayward" userId="S::bh1005@usnh.edu::7a611225-6569-4a09-9515-f6ad6d407ff7" providerId="AD" clId="Web-{B3B65906-02C1-AAE2-9715-43ACD83A5722}" dt="2023-10-05T18:12:32.305" v="4"/>
              <pc2:cmMkLst xmlns:pc2="http://schemas.microsoft.com/office/powerpoint/2019/9/main/command">
                <pc:docMk/>
                <pc:sldMk cId="2240193032" sldId="294"/>
                <pc2:cmMk id="{EF27CEEA-34DE-4585-AF0C-DF6F975F2401}"/>
              </pc2:cmMkLst>
            </pc226:cmChg>
          </p:ext>
        </pc:extLst>
      </pc:sldChg>
      <pc:sldChg chg="addCm">
        <pc:chgData name="Brianna Hayward" userId="S::bh1005@usnh.edu::7a611225-6569-4a09-9515-f6ad6d407ff7" providerId="AD" clId="Web-{B3B65906-02C1-AAE2-9715-43ACD83A5722}" dt="2023-10-05T18:10:10.426" v="1"/>
        <pc:sldMkLst>
          <pc:docMk/>
          <pc:sldMk cId="50959481" sldId="378"/>
        </pc:sldMkLst>
        <pc:extLst>
          <p:ext xmlns:p="http://schemas.openxmlformats.org/presentationml/2006/main" uri="{D6D511B9-2390-475A-947B-AFAB55BFBCF1}">
            <pc226:cmChg xmlns:pc226="http://schemas.microsoft.com/office/powerpoint/2022/06/main/command" chg="add">
              <pc226:chgData name="Brianna Hayward" userId="S::bh1005@usnh.edu::7a611225-6569-4a09-9515-f6ad6d407ff7" providerId="AD" clId="Web-{B3B65906-02C1-AAE2-9715-43ACD83A5722}" dt="2023-10-05T18:10:10.426" v="1"/>
              <pc2:cmMkLst xmlns:pc2="http://schemas.microsoft.com/office/powerpoint/2019/9/main/command">
                <pc:docMk/>
                <pc:sldMk cId="50959481" sldId="378"/>
                <pc2:cmMk id="{7D97DEE6-9455-4D53-9A38-475B454FB4A0}"/>
              </pc2:cmMkLst>
            </pc226:cmChg>
          </p:ext>
        </pc:extLst>
      </pc:sldChg>
    </pc:docChg>
  </pc:docChgLst>
  <pc:docChgLst>
    <pc:chgData name="Brianna Hayward" userId="S::bh1005@usnh.edu::7a611225-6569-4a09-9515-f6ad6d407ff7" providerId="AD" clId="Web-{1CE9F8BB-37EB-D123-F497-034387E6CDFC}"/>
    <pc:docChg chg="sldOrd">
      <pc:chgData name="Brianna Hayward" userId="S::bh1005@usnh.edu::7a611225-6569-4a09-9515-f6ad6d407ff7" providerId="AD" clId="Web-{1CE9F8BB-37EB-D123-F497-034387E6CDFC}" dt="2023-10-26T15:52:28.970" v="1"/>
      <pc:docMkLst>
        <pc:docMk/>
      </pc:docMkLst>
      <pc:sldChg chg="ord">
        <pc:chgData name="Brianna Hayward" userId="S::bh1005@usnh.edu::7a611225-6569-4a09-9515-f6ad6d407ff7" providerId="AD" clId="Web-{1CE9F8BB-37EB-D123-F497-034387E6CDFC}" dt="2023-10-26T15:52:28.970" v="1"/>
        <pc:sldMkLst>
          <pc:docMk/>
          <pc:sldMk cId="2480277984" sldId="380"/>
        </pc:sldMkLst>
      </pc:sldChg>
    </pc:docChg>
  </pc:docChgLst>
  <pc:docChgLst>
    <pc:chgData name="Ariel Schwartz" userId="95ca4756-bde6-416a-8413-66de2396a50b" providerId="ADAL" clId="{F1403803-7D6B-45F9-9C24-5385312AD68F}"/>
    <pc:docChg chg="undo custSel addSld delSld modSld">
      <pc:chgData name="Ariel Schwartz" userId="95ca4756-bde6-416a-8413-66de2396a50b" providerId="ADAL" clId="{F1403803-7D6B-45F9-9C24-5385312AD68F}" dt="2023-11-15T17:35:17.054" v="1666" actId="13244"/>
      <pc:docMkLst>
        <pc:docMk/>
      </pc:docMkLst>
      <pc:sldChg chg="modSp mod">
        <pc:chgData name="Ariel Schwartz" userId="95ca4756-bde6-416a-8413-66de2396a50b" providerId="ADAL" clId="{F1403803-7D6B-45F9-9C24-5385312AD68F}" dt="2023-11-15T17:34:33.162" v="1663" actId="13244"/>
        <pc:sldMkLst>
          <pc:docMk/>
          <pc:sldMk cId="1197627673" sldId="295"/>
        </pc:sldMkLst>
        <pc:spChg chg="ord">
          <ac:chgData name="Ariel Schwartz" userId="95ca4756-bde6-416a-8413-66de2396a50b" providerId="ADAL" clId="{F1403803-7D6B-45F9-9C24-5385312AD68F}" dt="2023-11-15T17:34:33.162" v="1663" actId="13244"/>
          <ac:spMkLst>
            <pc:docMk/>
            <pc:sldMk cId="1197627673" sldId="295"/>
            <ac:spMk id="6" creationId="{6B1DA307-76E7-DC4B-D7C7-FDAE8F778D53}"/>
          </ac:spMkLst>
        </pc:spChg>
      </pc:sldChg>
      <pc:sldChg chg="modSp mod">
        <pc:chgData name="Ariel Schwartz" userId="95ca4756-bde6-416a-8413-66de2396a50b" providerId="ADAL" clId="{F1403803-7D6B-45F9-9C24-5385312AD68F}" dt="2023-11-15T17:32:18.973" v="818" actId="962"/>
        <pc:sldMkLst>
          <pc:docMk/>
          <pc:sldMk cId="1565973778" sldId="318"/>
        </pc:sldMkLst>
        <pc:picChg chg="mod">
          <ac:chgData name="Ariel Schwartz" userId="95ca4756-bde6-416a-8413-66de2396a50b" providerId="ADAL" clId="{F1403803-7D6B-45F9-9C24-5385312AD68F}" dt="2023-11-15T17:32:18.973" v="818" actId="962"/>
          <ac:picMkLst>
            <pc:docMk/>
            <pc:sldMk cId="1565973778" sldId="318"/>
            <ac:picMk id="3" creationId="{2355E5B1-6484-88E1-57FC-2D3D29A0C6BC}"/>
          </ac:picMkLst>
        </pc:picChg>
        <pc:picChg chg="mod">
          <ac:chgData name="Ariel Schwartz" userId="95ca4756-bde6-416a-8413-66de2396a50b" providerId="ADAL" clId="{F1403803-7D6B-45F9-9C24-5385312AD68F}" dt="2023-11-15T17:32:11.070" v="770" actId="962"/>
          <ac:picMkLst>
            <pc:docMk/>
            <pc:sldMk cId="1565973778" sldId="318"/>
            <ac:picMk id="5" creationId="{B240C2DE-664F-ABFE-A516-78D107E60F92}"/>
          </ac:picMkLst>
        </pc:picChg>
        <pc:picChg chg="mod">
          <ac:chgData name="Ariel Schwartz" userId="95ca4756-bde6-416a-8413-66de2396a50b" providerId="ADAL" clId="{F1403803-7D6B-45F9-9C24-5385312AD68F}" dt="2023-11-15T17:32:02.779" v="730" actId="962"/>
          <ac:picMkLst>
            <pc:docMk/>
            <pc:sldMk cId="1565973778" sldId="318"/>
            <ac:picMk id="7" creationId="{334AEC5B-E9B6-86FF-BE91-8E5CBA2CEF43}"/>
          </ac:picMkLst>
        </pc:picChg>
      </pc:sldChg>
      <pc:sldChg chg="modSp mod">
        <pc:chgData name="Ariel Schwartz" userId="95ca4756-bde6-416a-8413-66de2396a50b" providerId="ADAL" clId="{F1403803-7D6B-45F9-9C24-5385312AD68F}" dt="2023-11-15T17:34:00.326" v="1661" actId="962"/>
        <pc:sldMkLst>
          <pc:docMk/>
          <pc:sldMk cId="4132212130" sldId="321"/>
        </pc:sldMkLst>
        <pc:picChg chg="mod">
          <ac:chgData name="Ariel Schwartz" userId="95ca4756-bde6-416a-8413-66de2396a50b" providerId="ADAL" clId="{F1403803-7D6B-45F9-9C24-5385312AD68F}" dt="2023-11-15T17:34:00.326" v="1661" actId="962"/>
          <ac:picMkLst>
            <pc:docMk/>
            <pc:sldMk cId="4132212130" sldId="321"/>
            <ac:picMk id="6" creationId="{BF80065D-8389-9AC2-A911-1268A95D4A14}"/>
          </ac:picMkLst>
        </pc:picChg>
      </pc:sldChg>
      <pc:sldChg chg="modSp mod">
        <pc:chgData name="Ariel Schwartz" userId="95ca4756-bde6-416a-8413-66de2396a50b" providerId="ADAL" clId="{F1403803-7D6B-45F9-9C24-5385312AD68F}" dt="2023-11-15T17:34:44.374" v="1664" actId="13244"/>
        <pc:sldMkLst>
          <pc:docMk/>
          <pc:sldMk cId="3798656118" sldId="349"/>
        </pc:sldMkLst>
        <pc:picChg chg="mod ord">
          <ac:chgData name="Ariel Schwartz" userId="95ca4756-bde6-416a-8413-66de2396a50b" providerId="ADAL" clId="{F1403803-7D6B-45F9-9C24-5385312AD68F}" dt="2023-11-15T17:34:44.374" v="1664" actId="13244"/>
          <ac:picMkLst>
            <pc:docMk/>
            <pc:sldMk cId="3798656118" sldId="349"/>
            <ac:picMk id="3" creationId="{FAFF750F-26A6-6397-922A-253A246BA330}"/>
          </ac:picMkLst>
        </pc:picChg>
      </pc:sldChg>
      <pc:sldChg chg="modSp add del">
        <pc:chgData name="Ariel Schwartz" userId="95ca4756-bde6-416a-8413-66de2396a50b" providerId="ADAL" clId="{F1403803-7D6B-45F9-9C24-5385312AD68F}" dt="2023-11-15T17:34:14.422" v="1662" actId="12100"/>
        <pc:sldMkLst>
          <pc:docMk/>
          <pc:sldMk cId="292099121" sldId="361"/>
        </pc:sldMkLst>
        <pc:graphicFrameChg chg="mod">
          <ac:chgData name="Ariel Schwartz" userId="95ca4756-bde6-416a-8413-66de2396a50b" providerId="ADAL" clId="{F1403803-7D6B-45F9-9C24-5385312AD68F}" dt="2023-11-15T17:34:14.422" v="1662" actId="12100"/>
          <ac:graphicFrameMkLst>
            <pc:docMk/>
            <pc:sldMk cId="292099121" sldId="361"/>
            <ac:graphicFrameMk id="4" creationId="{676097AE-0D48-4E6E-B06B-1BDA5EB9D047}"/>
          </ac:graphicFrameMkLst>
        </pc:graphicFrameChg>
      </pc:sldChg>
      <pc:sldChg chg="modSp mod">
        <pc:chgData name="Ariel Schwartz" userId="95ca4756-bde6-416a-8413-66de2396a50b" providerId="ADAL" clId="{F1403803-7D6B-45F9-9C24-5385312AD68F}" dt="2023-11-15T17:31:54.264" v="670" actId="962"/>
        <pc:sldMkLst>
          <pc:docMk/>
          <pc:sldMk cId="2257850827" sldId="373"/>
        </pc:sldMkLst>
        <pc:picChg chg="mod">
          <ac:chgData name="Ariel Schwartz" userId="95ca4756-bde6-416a-8413-66de2396a50b" providerId="ADAL" clId="{F1403803-7D6B-45F9-9C24-5385312AD68F}" dt="2023-11-15T17:31:54.264" v="670" actId="962"/>
          <ac:picMkLst>
            <pc:docMk/>
            <pc:sldMk cId="2257850827" sldId="373"/>
            <ac:picMk id="4" creationId="{4E44B053-C6E6-325A-08C5-AC941284A9AE}"/>
          </ac:picMkLst>
        </pc:picChg>
      </pc:sldChg>
      <pc:sldChg chg="modSp mod">
        <pc:chgData name="Ariel Schwartz" userId="95ca4756-bde6-416a-8413-66de2396a50b" providerId="ADAL" clId="{F1403803-7D6B-45F9-9C24-5385312AD68F}" dt="2023-11-15T17:35:04.982" v="1665" actId="962"/>
        <pc:sldMkLst>
          <pc:docMk/>
          <pc:sldMk cId="50959481" sldId="378"/>
        </pc:sldMkLst>
        <pc:spChg chg="mod">
          <ac:chgData name="Ariel Schwartz" userId="95ca4756-bde6-416a-8413-66de2396a50b" providerId="ADAL" clId="{F1403803-7D6B-45F9-9C24-5385312AD68F}" dt="2023-11-15T17:29:02.762" v="214" actId="962"/>
          <ac:spMkLst>
            <pc:docMk/>
            <pc:sldMk cId="50959481" sldId="378"/>
            <ac:spMk id="16" creationId="{4831714B-93F7-BD35-AA3F-DB641BDDB128}"/>
          </ac:spMkLst>
        </pc:spChg>
        <pc:spChg chg="mod">
          <ac:chgData name="Ariel Schwartz" userId="95ca4756-bde6-416a-8413-66de2396a50b" providerId="ADAL" clId="{F1403803-7D6B-45F9-9C24-5385312AD68F}" dt="2023-11-15T17:29:05.489" v="215" actId="962"/>
          <ac:spMkLst>
            <pc:docMk/>
            <pc:sldMk cId="50959481" sldId="378"/>
            <ac:spMk id="51" creationId="{8E3C2972-2505-2DFB-39DA-01999D73E05D}"/>
          </ac:spMkLst>
        </pc:spChg>
        <pc:spChg chg="mod">
          <ac:chgData name="Ariel Schwartz" userId="95ca4756-bde6-416a-8413-66de2396a50b" providerId="ADAL" clId="{F1403803-7D6B-45F9-9C24-5385312AD68F}" dt="2023-11-15T17:35:04.982" v="1665" actId="962"/>
          <ac:spMkLst>
            <pc:docMk/>
            <pc:sldMk cId="50959481" sldId="378"/>
            <ac:spMk id="52" creationId="{D4CF4844-341A-460D-1EB9-C792724D3871}"/>
          </ac:spMkLst>
        </pc:spChg>
        <pc:cxnChg chg="mod">
          <ac:chgData name="Ariel Schwartz" userId="95ca4756-bde6-416a-8413-66de2396a50b" providerId="ADAL" clId="{F1403803-7D6B-45F9-9C24-5385312AD68F}" dt="2023-11-15T17:28:42.056" v="210" actId="962"/>
          <ac:cxnSpMkLst>
            <pc:docMk/>
            <pc:sldMk cId="50959481" sldId="378"/>
            <ac:cxnSpMk id="8" creationId="{63119012-809A-57B0-F9EE-D5E2B8EFA66E}"/>
          </ac:cxnSpMkLst>
        </pc:cxnChg>
        <pc:cxnChg chg="mod">
          <ac:chgData name="Ariel Schwartz" userId="95ca4756-bde6-416a-8413-66de2396a50b" providerId="ADAL" clId="{F1403803-7D6B-45F9-9C24-5385312AD68F}" dt="2023-11-15T17:28:54.013" v="212" actId="962"/>
          <ac:cxnSpMkLst>
            <pc:docMk/>
            <pc:sldMk cId="50959481" sldId="378"/>
            <ac:cxnSpMk id="9" creationId="{76B1718D-26C3-7F67-B71A-3AA3420B01DA}"/>
          </ac:cxnSpMkLst>
        </pc:cxnChg>
        <pc:cxnChg chg="mod">
          <ac:chgData name="Ariel Schwartz" userId="95ca4756-bde6-416a-8413-66de2396a50b" providerId="ADAL" clId="{F1403803-7D6B-45F9-9C24-5385312AD68F}" dt="2023-11-15T17:28:51.675" v="211" actId="962"/>
          <ac:cxnSpMkLst>
            <pc:docMk/>
            <pc:sldMk cId="50959481" sldId="378"/>
            <ac:cxnSpMk id="10" creationId="{9B4F9B60-2003-D5A0-FB7B-F32374445F66}"/>
          </ac:cxnSpMkLst>
        </pc:cxnChg>
        <pc:cxnChg chg="mod">
          <ac:chgData name="Ariel Schwartz" userId="95ca4756-bde6-416a-8413-66de2396a50b" providerId="ADAL" clId="{F1403803-7D6B-45F9-9C24-5385312AD68F}" dt="2023-11-15T17:28:56.234" v="213" actId="962"/>
          <ac:cxnSpMkLst>
            <pc:docMk/>
            <pc:sldMk cId="50959481" sldId="378"/>
            <ac:cxnSpMk id="11" creationId="{7B908C1D-47C0-0D1D-193C-F29700D3796A}"/>
          </ac:cxnSpMkLst>
        </pc:cxnChg>
      </pc:sldChg>
      <pc:sldChg chg="modSp mod">
        <pc:chgData name="Ariel Schwartz" userId="95ca4756-bde6-416a-8413-66de2396a50b" providerId="ADAL" clId="{F1403803-7D6B-45F9-9C24-5385312AD68F}" dt="2023-11-15T17:35:17.054" v="1666" actId="13244"/>
        <pc:sldMkLst>
          <pc:docMk/>
          <pc:sldMk cId="4104922141" sldId="385"/>
        </pc:sldMkLst>
        <pc:spChg chg="ord">
          <ac:chgData name="Ariel Schwartz" userId="95ca4756-bde6-416a-8413-66de2396a50b" providerId="ADAL" clId="{F1403803-7D6B-45F9-9C24-5385312AD68F}" dt="2023-11-15T17:35:17.054" v="1666" actId="13244"/>
          <ac:spMkLst>
            <pc:docMk/>
            <pc:sldMk cId="4104922141" sldId="385"/>
            <ac:spMk id="3" creationId="{70F78ADA-D11F-A6C1-4812-047BBC45E96C}"/>
          </ac:spMkLst>
        </pc:spChg>
      </pc:sldChg>
      <pc:sldChg chg="modSp mod">
        <pc:chgData name="Ariel Schwartz" userId="95ca4756-bde6-416a-8413-66de2396a50b" providerId="ADAL" clId="{F1403803-7D6B-45F9-9C24-5385312AD68F}" dt="2023-11-15T17:32:24.057" v="819" actId="962"/>
        <pc:sldMkLst>
          <pc:docMk/>
          <pc:sldMk cId="2599269500" sldId="392"/>
        </pc:sldMkLst>
        <pc:spChg chg="mod">
          <ac:chgData name="Ariel Schwartz" userId="95ca4756-bde6-416a-8413-66de2396a50b" providerId="ADAL" clId="{F1403803-7D6B-45F9-9C24-5385312AD68F}" dt="2023-11-15T17:32:24.057" v="819" actId="962"/>
          <ac:spMkLst>
            <pc:docMk/>
            <pc:sldMk cId="2599269500" sldId="392"/>
            <ac:spMk id="3" creationId="{745DBC57-A472-9473-AAC4-AFB420A70F6C}"/>
          </ac:spMkLst>
        </pc:spChg>
      </pc:sldChg>
      <pc:sldChg chg="addSp modSp mod">
        <pc:chgData name="Ariel Schwartz" userId="95ca4756-bde6-416a-8413-66de2396a50b" providerId="ADAL" clId="{F1403803-7D6B-45F9-9C24-5385312AD68F}" dt="2023-11-14T23:50:24.555" v="6" actId="1076"/>
        <pc:sldMkLst>
          <pc:docMk/>
          <pc:sldMk cId="3708357968" sldId="393"/>
        </pc:sldMkLst>
        <pc:spChg chg="mod">
          <ac:chgData name="Ariel Schwartz" userId="95ca4756-bde6-416a-8413-66de2396a50b" providerId="ADAL" clId="{F1403803-7D6B-45F9-9C24-5385312AD68F}" dt="2023-11-14T23:49:58.748" v="2" actId="1076"/>
          <ac:spMkLst>
            <pc:docMk/>
            <pc:sldMk cId="3708357968" sldId="393"/>
            <ac:spMk id="5" creationId="{01EE5667-A92E-3F19-6176-1F2ADB0A10C2}"/>
          </ac:spMkLst>
        </pc:spChg>
        <pc:spChg chg="add mod">
          <ac:chgData name="Ariel Schwartz" userId="95ca4756-bde6-416a-8413-66de2396a50b" providerId="ADAL" clId="{F1403803-7D6B-45F9-9C24-5385312AD68F}" dt="2023-11-14T23:50:24.555" v="6" actId="1076"/>
          <ac:spMkLst>
            <pc:docMk/>
            <pc:sldMk cId="3708357968" sldId="393"/>
            <ac:spMk id="6" creationId="{EC86F278-18F6-A301-7D8C-DDAB9B141222}"/>
          </ac:spMkLst>
        </pc:spChg>
      </pc:sldChg>
      <pc:sldChg chg="modSp">
        <pc:chgData name="Ariel Schwartz" userId="95ca4756-bde6-416a-8413-66de2396a50b" providerId="ADAL" clId="{F1403803-7D6B-45F9-9C24-5385312AD68F}" dt="2023-11-15T17:31:43.843" v="669" actId="962"/>
        <pc:sldMkLst>
          <pc:docMk/>
          <pc:sldMk cId="1795303404" sldId="396"/>
        </pc:sldMkLst>
        <pc:graphicFrameChg chg="mod">
          <ac:chgData name="Ariel Schwartz" userId="95ca4756-bde6-416a-8413-66de2396a50b" providerId="ADAL" clId="{F1403803-7D6B-45F9-9C24-5385312AD68F}" dt="2023-11-15T17:31:43.843" v="669" actId="962"/>
          <ac:graphicFrameMkLst>
            <pc:docMk/>
            <pc:sldMk cId="1795303404" sldId="396"/>
            <ac:graphicFrameMk id="6" creationId="{05180454-3793-743D-401C-CF0E65014AC1}"/>
          </ac:graphicFrameMkLst>
        </pc:graphicFrameChg>
      </pc:sldChg>
      <pc:sldChg chg="modSp mod">
        <pc:chgData name="Ariel Schwartz" userId="95ca4756-bde6-416a-8413-66de2396a50b" providerId="ADAL" clId="{F1403803-7D6B-45F9-9C24-5385312AD68F}" dt="2023-11-15T17:33:40.453" v="1454" actId="962"/>
        <pc:sldMkLst>
          <pc:docMk/>
          <pc:sldMk cId="3140282381" sldId="397"/>
        </pc:sldMkLst>
        <pc:graphicFrameChg chg="mod">
          <ac:chgData name="Ariel Schwartz" userId="95ca4756-bde6-416a-8413-66de2396a50b" providerId="ADAL" clId="{F1403803-7D6B-45F9-9C24-5385312AD68F}" dt="2023-11-15T17:33:34.697" v="1453" actId="962"/>
          <ac:graphicFrameMkLst>
            <pc:docMk/>
            <pc:sldMk cId="3140282381" sldId="397"/>
            <ac:graphicFrameMk id="5" creationId="{4D636338-E485-90A0-5345-199084F1D01B}"/>
          </ac:graphicFrameMkLst>
        </pc:graphicFrameChg>
        <pc:picChg chg="mod">
          <ac:chgData name="Ariel Schwartz" userId="95ca4756-bde6-416a-8413-66de2396a50b" providerId="ADAL" clId="{F1403803-7D6B-45F9-9C24-5385312AD68F}" dt="2023-11-15T17:33:40.453" v="1454" actId="962"/>
          <ac:picMkLst>
            <pc:docMk/>
            <pc:sldMk cId="3140282381" sldId="397"/>
            <ac:picMk id="9" creationId="{724C0F84-2003-49EA-30FC-89BA9BDE2D6A}"/>
          </ac:picMkLst>
        </pc:picChg>
      </pc:sldChg>
      <pc:sldChg chg="modSp mod">
        <pc:chgData name="Ariel Schwartz" userId="95ca4756-bde6-416a-8413-66de2396a50b" providerId="ADAL" clId="{F1403803-7D6B-45F9-9C24-5385312AD68F}" dt="2023-11-15T17:33:54.930" v="1660" actId="962"/>
        <pc:sldMkLst>
          <pc:docMk/>
          <pc:sldMk cId="2838267481" sldId="398"/>
        </pc:sldMkLst>
        <pc:picChg chg="mod">
          <ac:chgData name="Ariel Schwartz" userId="95ca4756-bde6-416a-8413-66de2396a50b" providerId="ADAL" clId="{F1403803-7D6B-45F9-9C24-5385312AD68F}" dt="2023-11-15T17:33:54.930" v="1660" actId="962"/>
          <ac:picMkLst>
            <pc:docMk/>
            <pc:sldMk cId="2838267481" sldId="398"/>
            <ac:picMk id="5" creationId="{FF430348-43F3-C73B-156B-98076B390D1D}"/>
          </ac:picMkLst>
        </pc:picChg>
      </pc:sldChg>
    </pc:docChg>
  </pc:docChgLst>
  <pc:docChgLst>
    <pc:chgData name="Brieauna Dann" userId="S::bea49@usnh.edu::0f45e86c-ad38-4676-aea4-c237585d01f8" providerId="AD" clId="Web-{7B950F83-767A-0A3E-5A99-E9626582B182}"/>
    <pc:docChg chg="mod modSld">
      <pc:chgData name="Brieauna Dann" userId="S::bea49@usnh.edu::0f45e86c-ad38-4676-aea4-c237585d01f8" providerId="AD" clId="Web-{7B950F83-767A-0A3E-5A99-E9626582B182}" dt="2023-10-09T19:04:44.229" v="2"/>
      <pc:docMkLst>
        <pc:docMk/>
      </pc:docMkLst>
      <pc:sldChg chg="modSp">
        <pc:chgData name="Brieauna Dann" userId="S::bea49@usnh.edu::0f45e86c-ad38-4676-aea4-c237585d01f8" providerId="AD" clId="Web-{7B950F83-767A-0A3E-5A99-E9626582B182}" dt="2023-10-09T19:02:56.660" v="0" actId="20577"/>
        <pc:sldMkLst>
          <pc:docMk/>
          <pc:sldMk cId="2257850827" sldId="373"/>
        </pc:sldMkLst>
        <pc:spChg chg="mod">
          <ac:chgData name="Brieauna Dann" userId="S::bea49@usnh.edu::0f45e86c-ad38-4676-aea4-c237585d01f8" providerId="AD" clId="Web-{7B950F83-767A-0A3E-5A99-E9626582B182}" dt="2023-10-09T19:02:56.660" v="0" actId="20577"/>
          <ac:spMkLst>
            <pc:docMk/>
            <pc:sldMk cId="2257850827" sldId="373"/>
            <ac:spMk id="5" creationId="{2E736DAC-462F-3CE2-9AEA-515666951360}"/>
          </ac:spMkLst>
        </pc:spChg>
      </pc:sldChg>
      <pc:sldChg chg="addCm">
        <pc:chgData name="Brieauna Dann" userId="S::bea49@usnh.edu::0f45e86c-ad38-4676-aea4-c237585d01f8" providerId="AD" clId="Web-{7B950F83-767A-0A3E-5A99-E9626582B182}" dt="2023-10-09T19:04:44.229" v="2"/>
        <pc:sldMkLst>
          <pc:docMk/>
          <pc:sldMk cId="1702032915" sldId="390"/>
        </pc:sldMkLst>
        <pc:extLst>
          <p:ext xmlns:p="http://schemas.openxmlformats.org/presentationml/2006/main" uri="{D6D511B9-2390-475A-947B-AFAB55BFBCF1}">
            <pc226:cmChg xmlns:pc226="http://schemas.microsoft.com/office/powerpoint/2022/06/main/command" chg="add">
              <pc226:chgData name="Brieauna Dann" userId="S::bea49@usnh.edu::0f45e86c-ad38-4676-aea4-c237585d01f8" providerId="AD" clId="Web-{7B950F83-767A-0A3E-5A99-E9626582B182}" dt="2023-10-09T19:04:44.229" v="2"/>
              <pc2:cmMkLst xmlns:pc2="http://schemas.microsoft.com/office/powerpoint/2019/9/main/command">
                <pc:docMk/>
                <pc:sldMk cId="1702032915" sldId="390"/>
                <pc2:cmMk id="{95F27DFD-2AE7-43D8-AC63-C2A671D32F15}"/>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5E47C7-5C8C-4AB3-9183-82D950089ED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2024D59-EAEF-482D-8851-97801D3679AC}">
      <dgm:prSet phldrT="[Text]"/>
      <dgm:spPr/>
      <dgm:t>
        <a:bodyPr/>
        <a:lstStyle/>
        <a:p>
          <a:r>
            <a:rPr lang="en-US"/>
            <a:t>Career exploration</a:t>
          </a:r>
        </a:p>
      </dgm:t>
    </dgm:pt>
    <dgm:pt modelId="{0869AB19-264F-49E1-BB4C-8CC531F9B99C}" type="parTrans" cxnId="{125CF16A-7CBA-4A3D-98EC-8EACA29629EF}">
      <dgm:prSet/>
      <dgm:spPr/>
      <dgm:t>
        <a:bodyPr/>
        <a:lstStyle/>
        <a:p>
          <a:endParaRPr lang="en-US"/>
        </a:p>
      </dgm:t>
    </dgm:pt>
    <dgm:pt modelId="{0AD9AEDA-7584-4BD2-8C18-51F695DE2DE3}" type="sibTrans" cxnId="{125CF16A-7CBA-4A3D-98EC-8EACA29629EF}">
      <dgm:prSet/>
      <dgm:spPr/>
      <dgm:t>
        <a:bodyPr/>
        <a:lstStyle/>
        <a:p>
          <a:endParaRPr lang="en-US"/>
        </a:p>
      </dgm:t>
    </dgm:pt>
    <dgm:pt modelId="{793513DE-9DF3-45FF-9381-5FC1779F2F96}">
      <dgm:prSet phldrT="[Text]"/>
      <dgm:spPr/>
      <dgm:t>
        <a:bodyPr/>
        <a:lstStyle/>
        <a:p>
          <a:r>
            <a:rPr lang="en-US"/>
            <a:t>On-campus employment</a:t>
          </a:r>
        </a:p>
      </dgm:t>
    </dgm:pt>
    <dgm:pt modelId="{DECFB0BF-F710-4B1C-9ADE-F0CD1913CB4E}" type="parTrans" cxnId="{EEC670B8-B9BA-4A1E-AA4E-E850950F9429}">
      <dgm:prSet/>
      <dgm:spPr/>
      <dgm:t>
        <a:bodyPr/>
        <a:lstStyle/>
        <a:p>
          <a:endParaRPr lang="en-US"/>
        </a:p>
      </dgm:t>
    </dgm:pt>
    <dgm:pt modelId="{284024AA-C33A-499F-807D-80F119C907D8}" type="sibTrans" cxnId="{EEC670B8-B9BA-4A1E-AA4E-E850950F9429}">
      <dgm:prSet/>
      <dgm:spPr/>
      <dgm:t>
        <a:bodyPr/>
        <a:lstStyle/>
        <a:p>
          <a:endParaRPr lang="en-US"/>
        </a:p>
      </dgm:t>
    </dgm:pt>
    <dgm:pt modelId="{13C4C765-B2E1-4B60-A03E-2B6B0033F6AE}">
      <dgm:prSet phldrT="[Text]"/>
      <dgm:spPr/>
      <dgm:t>
        <a:bodyPr/>
        <a:lstStyle/>
        <a:p>
          <a:r>
            <a:rPr lang="en-US"/>
            <a:t>On/off-campus employment and/or internship</a:t>
          </a:r>
        </a:p>
      </dgm:t>
    </dgm:pt>
    <dgm:pt modelId="{311DF4BA-FD5A-4664-BCBF-1E2CD732688D}" type="parTrans" cxnId="{38C756DF-D4D9-4770-8B99-89193D8039D4}">
      <dgm:prSet/>
      <dgm:spPr/>
      <dgm:t>
        <a:bodyPr/>
        <a:lstStyle/>
        <a:p>
          <a:endParaRPr lang="en-US"/>
        </a:p>
      </dgm:t>
    </dgm:pt>
    <dgm:pt modelId="{511A2ED7-3BF3-427F-989C-9AF5E55FCEB2}" type="sibTrans" cxnId="{38C756DF-D4D9-4770-8B99-89193D8039D4}">
      <dgm:prSet/>
      <dgm:spPr/>
      <dgm:t>
        <a:bodyPr/>
        <a:lstStyle/>
        <a:p>
          <a:endParaRPr lang="en-US"/>
        </a:p>
      </dgm:t>
    </dgm:pt>
    <dgm:pt modelId="{EFEFDD71-F151-4C82-B0CC-7964380C81E4}">
      <dgm:prSet phldrT="[Text]"/>
      <dgm:spPr/>
      <dgm:t>
        <a:bodyPr/>
        <a:lstStyle/>
        <a:p>
          <a:r>
            <a:rPr lang="en-US" dirty="0"/>
            <a:t>Off-campus employment and/or internship</a:t>
          </a:r>
        </a:p>
      </dgm:t>
    </dgm:pt>
    <dgm:pt modelId="{A213A16D-B1EA-4E18-93E1-3CC4E4BB978A}" type="parTrans" cxnId="{3057A39D-F578-4A1A-B45A-2A1F231D3FA3}">
      <dgm:prSet/>
      <dgm:spPr/>
      <dgm:t>
        <a:bodyPr/>
        <a:lstStyle/>
        <a:p>
          <a:endParaRPr lang="en-US"/>
        </a:p>
      </dgm:t>
    </dgm:pt>
    <dgm:pt modelId="{0945E0B1-C6B3-4A06-A590-E4DD19735088}" type="sibTrans" cxnId="{3057A39D-F578-4A1A-B45A-2A1F231D3FA3}">
      <dgm:prSet/>
      <dgm:spPr/>
      <dgm:t>
        <a:bodyPr/>
        <a:lstStyle/>
        <a:p>
          <a:endParaRPr lang="en-US"/>
        </a:p>
      </dgm:t>
    </dgm:pt>
    <dgm:pt modelId="{FDCD1F2C-59B1-4EF5-8BF5-3E6B2A2EDDA9}" type="pres">
      <dgm:prSet presAssocID="{595E47C7-5C8C-4AB3-9183-82D950089EDF}" presName="rootnode" presStyleCnt="0">
        <dgm:presLayoutVars>
          <dgm:chMax/>
          <dgm:chPref/>
          <dgm:dir/>
          <dgm:animLvl val="lvl"/>
        </dgm:presLayoutVars>
      </dgm:prSet>
      <dgm:spPr/>
    </dgm:pt>
    <dgm:pt modelId="{D96A9F53-175A-4FE0-A435-39BFAA266605}" type="pres">
      <dgm:prSet presAssocID="{32024D59-EAEF-482D-8851-97801D3679AC}" presName="composite" presStyleCnt="0"/>
      <dgm:spPr/>
    </dgm:pt>
    <dgm:pt modelId="{0AB98C24-D836-4C54-A17E-E36C4E81BF5B}" type="pres">
      <dgm:prSet presAssocID="{32024D59-EAEF-482D-8851-97801D3679AC}" presName="LShape" presStyleLbl="alignNode1" presStyleIdx="0" presStyleCnt="7"/>
      <dgm:spPr/>
    </dgm:pt>
    <dgm:pt modelId="{8B9CD8F9-E39C-4D39-8D2F-C264C7CA18CC}" type="pres">
      <dgm:prSet presAssocID="{32024D59-EAEF-482D-8851-97801D3679AC}" presName="ParentText" presStyleLbl="revTx" presStyleIdx="0" presStyleCnt="4">
        <dgm:presLayoutVars>
          <dgm:chMax val="0"/>
          <dgm:chPref val="0"/>
          <dgm:bulletEnabled val="1"/>
        </dgm:presLayoutVars>
      </dgm:prSet>
      <dgm:spPr/>
    </dgm:pt>
    <dgm:pt modelId="{5B5B1A25-6255-4C85-9615-996FED74FCA8}" type="pres">
      <dgm:prSet presAssocID="{32024D59-EAEF-482D-8851-97801D3679AC}" presName="Triangle" presStyleLbl="alignNode1" presStyleIdx="1" presStyleCnt="7"/>
      <dgm:spPr/>
    </dgm:pt>
    <dgm:pt modelId="{AA6CD97F-0BF4-4B2D-9A5D-C1CA3F60EBE4}" type="pres">
      <dgm:prSet presAssocID="{0AD9AEDA-7584-4BD2-8C18-51F695DE2DE3}" presName="sibTrans" presStyleCnt="0"/>
      <dgm:spPr/>
    </dgm:pt>
    <dgm:pt modelId="{EB4BEFBA-97FA-43DC-A115-D3EB97FC4FCE}" type="pres">
      <dgm:prSet presAssocID="{0AD9AEDA-7584-4BD2-8C18-51F695DE2DE3}" presName="space" presStyleCnt="0"/>
      <dgm:spPr/>
    </dgm:pt>
    <dgm:pt modelId="{25DE6726-B4F8-4238-9AC4-9607450650DD}" type="pres">
      <dgm:prSet presAssocID="{793513DE-9DF3-45FF-9381-5FC1779F2F96}" presName="composite" presStyleCnt="0"/>
      <dgm:spPr/>
    </dgm:pt>
    <dgm:pt modelId="{805291A9-6EFE-476E-8ED3-8C7FDE1A0158}" type="pres">
      <dgm:prSet presAssocID="{793513DE-9DF3-45FF-9381-5FC1779F2F96}" presName="LShape" presStyleLbl="alignNode1" presStyleIdx="2" presStyleCnt="7"/>
      <dgm:spPr/>
    </dgm:pt>
    <dgm:pt modelId="{84A7ED1E-CE3A-4598-9872-368F9E156E6B}" type="pres">
      <dgm:prSet presAssocID="{793513DE-9DF3-45FF-9381-5FC1779F2F96}" presName="ParentText" presStyleLbl="revTx" presStyleIdx="1" presStyleCnt="4">
        <dgm:presLayoutVars>
          <dgm:chMax val="0"/>
          <dgm:chPref val="0"/>
          <dgm:bulletEnabled val="1"/>
        </dgm:presLayoutVars>
      </dgm:prSet>
      <dgm:spPr/>
    </dgm:pt>
    <dgm:pt modelId="{F5E81E62-C84C-4E44-8BD7-1C6496DC1A2B}" type="pres">
      <dgm:prSet presAssocID="{793513DE-9DF3-45FF-9381-5FC1779F2F96}" presName="Triangle" presStyleLbl="alignNode1" presStyleIdx="3" presStyleCnt="7"/>
      <dgm:spPr/>
    </dgm:pt>
    <dgm:pt modelId="{ECC7BDE9-950D-4871-9753-BD1457648503}" type="pres">
      <dgm:prSet presAssocID="{284024AA-C33A-499F-807D-80F119C907D8}" presName="sibTrans" presStyleCnt="0"/>
      <dgm:spPr/>
    </dgm:pt>
    <dgm:pt modelId="{38A3C990-18D0-4D1A-9C03-788962BB0312}" type="pres">
      <dgm:prSet presAssocID="{284024AA-C33A-499F-807D-80F119C907D8}" presName="space" presStyleCnt="0"/>
      <dgm:spPr/>
    </dgm:pt>
    <dgm:pt modelId="{CC23E50C-5AF5-476D-8684-FFED94335B5B}" type="pres">
      <dgm:prSet presAssocID="{13C4C765-B2E1-4B60-A03E-2B6B0033F6AE}" presName="composite" presStyleCnt="0"/>
      <dgm:spPr/>
    </dgm:pt>
    <dgm:pt modelId="{210A9E3A-8DF8-4E8B-B542-8F795B36EB51}" type="pres">
      <dgm:prSet presAssocID="{13C4C765-B2E1-4B60-A03E-2B6B0033F6AE}" presName="LShape" presStyleLbl="alignNode1" presStyleIdx="4" presStyleCnt="7"/>
      <dgm:spPr/>
    </dgm:pt>
    <dgm:pt modelId="{9809F063-D2DC-4E0E-B07F-1189A128C7AC}" type="pres">
      <dgm:prSet presAssocID="{13C4C765-B2E1-4B60-A03E-2B6B0033F6AE}" presName="ParentText" presStyleLbl="revTx" presStyleIdx="2" presStyleCnt="4">
        <dgm:presLayoutVars>
          <dgm:chMax val="0"/>
          <dgm:chPref val="0"/>
          <dgm:bulletEnabled val="1"/>
        </dgm:presLayoutVars>
      </dgm:prSet>
      <dgm:spPr/>
    </dgm:pt>
    <dgm:pt modelId="{B542AA30-D403-4222-8B90-DD61FF7067D7}" type="pres">
      <dgm:prSet presAssocID="{13C4C765-B2E1-4B60-A03E-2B6B0033F6AE}" presName="Triangle" presStyleLbl="alignNode1" presStyleIdx="5" presStyleCnt="7"/>
      <dgm:spPr/>
    </dgm:pt>
    <dgm:pt modelId="{C3F330EF-130D-41D9-BA7E-A2363DD00BF4}" type="pres">
      <dgm:prSet presAssocID="{511A2ED7-3BF3-427F-989C-9AF5E55FCEB2}" presName="sibTrans" presStyleCnt="0"/>
      <dgm:spPr/>
    </dgm:pt>
    <dgm:pt modelId="{D34DFC4D-680E-4BE1-8D26-84B93141D3AE}" type="pres">
      <dgm:prSet presAssocID="{511A2ED7-3BF3-427F-989C-9AF5E55FCEB2}" presName="space" presStyleCnt="0"/>
      <dgm:spPr/>
    </dgm:pt>
    <dgm:pt modelId="{F9F7C58D-8D09-4897-B45E-180442437F68}" type="pres">
      <dgm:prSet presAssocID="{EFEFDD71-F151-4C82-B0CC-7964380C81E4}" presName="composite" presStyleCnt="0"/>
      <dgm:spPr/>
    </dgm:pt>
    <dgm:pt modelId="{81F035B0-B002-4D56-A2B1-B43E17042CC7}" type="pres">
      <dgm:prSet presAssocID="{EFEFDD71-F151-4C82-B0CC-7964380C81E4}" presName="LShape" presStyleLbl="alignNode1" presStyleIdx="6" presStyleCnt="7"/>
      <dgm:spPr/>
    </dgm:pt>
    <dgm:pt modelId="{B4785C6C-3359-41D1-BD8C-94676D6CFBE1}" type="pres">
      <dgm:prSet presAssocID="{EFEFDD71-F151-4C82-B0CC-7964380C81E4}" presName="ParentText" presStyleLbl="revTx" presStyleIdx="3" presStyleCnt="4">
        <dgm:presLayoutVars>
          <dgm:chMax val="0"/>
          <dgm:chPref val="0"/>
          <dgm:bulletEnabled val="1"/>
        </dgm:presLayoutVars>
      </dgm:prSet>
      <dgm:spPr/>
    </dgm:pt>
  </dgm:ptLst>
  <dgm:cxnLst>
    <dgm:cxn modelId="{66256936-21A2-477A-A492-23DAB57D45F9}" type="presOf" srcId="{793513DE-9DF3-45FF-9381-5FC1779F2F96}" destId="{84A7ED1E-CE3A-4598-9872-368F9E156E6B}" srcOrd="0" destOrd="0" presId="urn:microsoft.com/office/officeart/2009/3/layout/StepUpProcess"/>
    <dgm:cxn modelId="{125CF16A-7CBA-4A3D-98EC-8EACA29629EF}" srcId="{595E47C7-5C8C-4AB3-9183-82D950089EDF}" destId="{32024D59-EAEF-482D-8851-97801D3679AC}" srcOrd="0" destOrd="0" parTransId="{0869AB19-264F-49E1-BB4C-8CC531F9B99C}" sibTransId="{0AD9AEDA-7584-4BD2-8C18-51F695DE2DE3}"/>
    <dgm:cxn modelId="{3057A39D-F578-4A1A-B45A-2A1F231D3FA3}" srcId="{595E47C7-5C8C-4AB3-9183-82D950089EDF}" destId="{EFEFDD71-F151-4C82-B0CC-7964380C81E4}" srcOrd="3" destOrd="0" parTransId="{A213A16D-B1EA-4E18-93E1-3CC4E4BB978A}" sibTransId="{0945E0B1-C6B3-4A06-A590-E4DD19735088}"/>
    <dgm:cxn modelId="{7E64B69D-916D-4250-A827-BA10E2241E71}" type="presOf" srcId="{EFEFDD71-F151-4C82-B0CC-7964380C81E4}" destId="{B4785C6C-3359-41D1-BD8C-94676D6CFBE1}" srcOrd="0" destOrd="0" presId="urn:microsoft.com/office/officeart/2009/3/layout/StepUpProcess"/>
    <dgm:cxn modelId="{EEC670B8-B9BA-4A1E-AA4E-E850950F9429}" srcId="{595E47C7-5C8C-4AB3-9183-82D950089EDF}" destId="{793513DE-9DF3-45FF-9381-5FC1779F2F96}" srcOrd="1" destOrd="0" parTransId="{DECFB0BF-F710-4B1C-9ADE-F0CD1913CB4E}" sibTransId="{284024AA-C33A-499F-807D-80F119C907D8}"/>
    <dgm:cxn modelId="{44AA2BB9-0C52-4427-9682-BCE901976DAE}" type="presOf" srcId="{32024D59-EAEF-482D-8851-97801D3679AC}" destId="{8B9CD8F9-E39C-4D39-8D2F-C264C7CA18CC}" srcOrd="0" destOrd="0" presId="urn:microsoft.com/office/officeart/2009/3/layout/StepUpProcess"/>
    <dgm:cxn modelId="{7034D7C8-C776-449B-AE32-06500CBB1C0E}" type="presOf" srcId="{595E47C7-5C8C-4AB3-9183-82D950089EDF}" destId="{FDCD1F2C-59B1-4EF5-8BF5-3E6B2A2EDDA9}" srcOrd="0" destOrd="0" presId="urn:microsoft.com/office/officeart/2009/3/layout/StepUpProcess"/>
    <dgm:cxn modelId="{2E1B01D9-BE24-4527-9B59-A27051688503}" type="presOf" srcId="{13C4C765-B2E1-4B60-A03E-2B6B0033F6AE}" destId="{9809F063-D2DC-4E0E-B07F-1189A128C7AC}" srcOrd="0" destOrd="0" presId="urn:microsoft.com/office/officeart/2009/3/layout/StepUpProcess"/>
    <dgm:cxn modelId="{38C756DF-D4D9-4770-8B99-89193D8039D4}" srcId="{595E47C7-5C8C-4AB3-9183-82D950089EDF}" destId="{13C4C765-B2E1-4B60-A03E-2B6B0033F6AE}" srcOrd="2" destOrd="0" parTransId="{311DF4BA-FD5A-4664-BCBF-1E2CD732688D}" sibTransId="{511A2ED7-3BF3-427F-989C-9AF5E55FCEB2}"/>
    <dgm:cxn modelId="{289360F6-AED5-47CD-B58F-52F41291BC61}" type="presParOf" srcId="{FDCD1F2C-59B1-4EF5-8BF5-3E6B2A2EDDA9}" destId="{D96A9F53-175A-4FE0-A435-39BFAA266605}" srcOrd="0" destOrd="0" presId="urn:microsoft.com/office/officeart/2009/3/layout/StepUpProcess"/>
    <dgm:cxn modelId="{F363A176-D03E-49F2-8F1F-AB7F457F2D90}" type="presParOf" srcId="{D96A9F53-175A-4FE0-A435-39BFAA266605}" destId="{0AB98C24-D836-4C54-A17E-E36C4E81BF5B}" srcOrd="0" destOrd="0" presId="urn:microsoft.com/office/officeart/2009/3/layout/StepUpProcess"/>
    <dgm:cxn modelId="{F669C9CC-98C5-4F7F-88B2-409BC752307B}" type="presParOf" srcId="{D96A9F53-175A-4FE0-A435-39BFAA266605}" destId="{8B9CD8F9-E39C-4D39-8D2F-C264C7CA18CC}" srcOrd="1" destOrd="0" presId="urn:microsoft.com/office/officeart/2009/3/layout/StepUpProcess"/>
    <dgm:cxn modelId="{114E513F-2C53-4E03-B50D-69DB3D1EB243}" type="presParOf" srcId="{D96A9F53-175A-4FE0-A435-39BFAA266605}" destId="{5B5B1A25-6255-4C85-9615-996FED74FCA8}" srcOrd="2" destOrd="0" presId="urn:microsoft.com/office/officeart/2009/3/layout/StepUpProcess"/>
    <dgm:cxn modelId="{D141BAB4-0CE5-4612-A319-1BE537B53B0C}" type="presParOf" srcId="{FDCD1F2C-59B1-4EF5-8BF5-3E6B2A2EDDA9}" destId="{AA6CD97F-0BF4-4B2D-9A5D-C1CA3F60EBE4}" srcOrd="1" destOrd="0" presId="urn:microsoft.com/office/officeart/2009/3/layout/StepUpProcess"/>
    <dgm:cxn modelId="{538753DC-FFC9-47B3-A8F8-88D028B9CAF4}" type="presParOf" srcId="{AA6CD97F-0BF4-4B2D-9A5D-C1CA3F60EBE4}" destId="{EB4BEFBA-97FA-43DC-A115-D3EB97FC4FCE}" srcOrd="0" destOrd="0" presId="urn:microsoft.com/office/officeart/2009/3/layout/StepUpProcess"/>
    <dgm:cxn modelId="{91FA652A-6F40-4E8F-9137-DD1E54201101}" type="presParOf" srcId="{FDCD1F2C-59B1-4EF5-8BF5-3E6B2A2EDDA9}" destId="{25DE6726-B4F8-4238-9AC4-9607450650DD}" srcOrd="2" destOrd="0" presId="urn:microsoft.com/office/officeart/2009/3/layout/StepUpProcess"/>
    <dgm:cxn modelId="{9ACBE3B7-52B6-439E-B068-6BA86E172E99}" type="presParOf" srcId="{25DE6726-B4F8-4238-9AC4-9607450650DD}" destId="{805291A9-6EFE-476E-8ED3-8C7FDE1A0158}" srcOrd="0" destOrd="0" presId="urn:microsoft.com/office/officeart/2009/3/layout/StepUpProcess"/>
    <dgm:cxn modelId="{1CC85FB0-58EF-4824-8828-026A0E79C199}" type="presParOf" srcId="{25DE6726-B4F8-4238-9AC4-9607450650DD}" destId="{84A7ED1E-CE3A-4598-9872-368F9E156E6B}" srcOrd="1" destOrd="0" presId="urn:microsoft.com/office/officeart/2009/3/layout/StepUpProcess"/>
    <dgm:cxn modelId="{B327EAFC-06D4-40D2-AA26-70ADFF25F1F5}" type="presParOf" srcId="{25DE6726-B4F8-4238-9AC4-9607450650DD}" destId="{F5E81E62-C84C-4E44-8BD7-1C6496DC1A2B}" srcOrd="2" destOrd="0" presId="urn:microsoft.com/office/officeart/2009/3/layout/StepUpProcess"/>
    <dgm:cxn modelId="{D1A8AB55-55CF-4CD7-AA6C-DDC6355106FD}" type="presParOf" srcId="{FDCD1F2C-59B1-4EF5-8BF5-3E6B2A2EDDA9}" destId="{ECC7BDE9-950D-4871-9753-BD1457648503}" srcOrd="3" destOrd="0" presId="urn:microsoft.com/office/officeart/2009/3/layout/StepUpProcess"/>
    <dgm:cxn modelId="{2191DCC5-7CFA-4F23-A08D-DBB5186276AE}" type="presParOf" srcId="{ECC7BDE9-950D-4871-9753-BD1457648503}" destId="{38A3C990-18D0-4D1A-9C03-788962BB0312}" srcOrd="0" destOrd="0" presId="urn:microsoft.com/office/officeart/2009/3/layout/StepUpProcess"/>
    <dgm:cxn modelId="{9A9E4E0A-B4EF-484D-93E3-D81FA252BC22}" type="presParOf" srcId="{FDCD1F2C-59B1-4EF5-8BF5-3E6B2A2EDDA9}" destId="{CC23E50C-5AF5-476D-8684-FFED94335B5B}" srcOrd="4" destOrd="0" presId="urn:microsoft.com/office/officeart/2009/3/layout/StepUpProcess"/>
    <dgm:cxn modelId="{BFF65D4C-453F-43A0-BFF0-CA6BFDA4A0C3}" type="presParOf" srcId="{CC23E50C-5AF5-476D-8684-FFED94335B5B}" destId="{210A9E3A-8DF8-4E8B-B542-8F795B36EB51}" srcOrd="0" destOrd="0" presId="urn:microsoft.com/office/officeart/2009/3/layout/StepUpProcess"/>
    <dgm:cxn modelId="{F58BBEB0-2057-4641-8100-313CAF8FCBDD}" type="presParOf" srcId="{CC23E50C-5AF5-476D-8684-FFED94335B5B}" destId="{9809F063-D2DC-4E0E-B07F-1189A128C7AC}" srcOrd="1" destOrd="0" presId="urn:microsoft.com/office/officeart/2009/3/layout/StepUpProcess"/>
    <dgm:cxn modelId="{F32A5ECD-06CA-4C1C-92D1-98764CE3228F}" type="presParOf" srcId="{CC23E50C-5AF5-476D-8684-FFED94335B5B}" destId="{B542AA30-D403-4222-8B90-DD61FF7067D7}" srcOrd="2" destOrd="0" presId="urn:microsoft.com/office/officeart/2009/3/layout/StepUpProcess"/>
    <dgm:cxn modelId="{A0799D4F-3754-41C1-8EA5-FA5119EECBE9}" type="presParOf" srcId="{FDCD1F2C-59B1-4EF5-8BF5-3E6B2A2EDDA9}" destId="{C3F330EF-130D-41D9-BA7E-A2363DD00BF4}" srcOrd="5" destOrd="0" presId="urn:microsoft.com/office/officeart/2009/3/layout/StepUpProcess"/>
    <dgm:cxn modelId="{D1FED3A9-0924-4C39-83DB-2274941FA6C5}" type="presParOf" srcId="{C3F330EF-130D-41D9-BA7E-A2363DD00BF4}" destId="{D34DFC4D-680E-4BE1-8D26-84B93141D3AE}" srcOrd="0" destOrd="0" presId="urn:microsoft.com/office/officeart/2009/3/layout/StepUpProcess"/>
    <dgm:cxn modelId="{7ADB3CB7-B42A-40E5-8188-18A860649F70}" type="presParOf" srcId="{FDCD1F2C-59B1-4EF5-8BF5-3E6B2A2EDDA9}" destId="{F9F7C58D-8D09-4897-B45E-180442437F68}" srcOrd="6" destOrd="0" presId="urn:microsoft.com/office/officeart/2009/3/layout/StepUpProcess"/>
    <dgm:cxn modelId="{BF693ED4-325E-47CC-965E-D62E8F854991}" type="presParOf" srcId="{F9F7C58D-8D09-4897-B45E-180442437F68}" destId="{81F035B0-B002-4D56-A2B1-B43E17042CC7}" srcOrd="0" destOrd="0" presId="urn:microsoft.com/office/officeart/2009/3/layout/StepUpProcess"/>
    <dgm:cxn modelId="{77F3022D-BB62-4116-B29B-B68CB5C53EB5}" type="presParOf" srcId="{F9F7C58D-8D09-4897-B45E-180442437F68}" destId="{B4785C6C-3359-41D1-BD8C-94676D6CFBE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B10770-E50D-4076-929D-2995DA37711E}"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7EFB0EB7-A82A-49C7-8068-CF8E789001AA}">
      <dgm:prSet phldrT="[Text]"/>
      <dgm:spPr/>
      <dgm:t>
        <a:bodyPr/>
        <a:lstStyle/>
        <a:p>
          <a:r>
            <a:rPr lang="en-US"/>
            <a:t>Referral and Release of Information</a:t>
          </a:r>
        </a:p>
      </dgm:t>
    </dgm:pt>
    <dgm:pt modelId="{706B9CF8-9200-41A2-A998-C763226F523E}" type="parTrans" cxnId="{2087DF2B-39C0-49EB-A270-CDC252AC60E7}">
      <dgm:prSet/>
      <dgm:spPr/>
      <dgm:t>
        <a:bodyPr/>
        <a:lstStyle/>
        <a:p>
          <a:endParaRPr lang="en-US"/>
        </a:p>
      </dgm:t>
    </dgm:pt>
    <dgm:pt modelId="{DF14BDED-EEF5-4628-BF7B-E16EB6195094}" type="sibTrans" cxnId="{2087DF2B-39C0-49EB-A270-CDC252AC60E7}">
      <dgm:prSet/>
      <dgm:spPr/>
      <dgm:t>
        <a:bodyPr/>
        <a:lstStyle/>
        <a:p>
          <a:endParaRPr lang="en-US"/>
        </a:p>
      </dgm:t>
    </dgm:pt>
    <dgm:pt modelId="{E3A37C63-8BA9-49D7-BC30-4501E70CF641}">
      <dgm:prSet phldrT="[Text]"/>
      <dgm:spPr/>
      <dgm:t>
        <a:bodyPr/>
        <a:lstStyle/>
        <a:p>
          <a:r>
            <a:rPr lang="en-US"/>
            <a:t>Application</a:t>
          </a:r>
        </a:p>
      </dgm:t>
    </dgm:pt>
    <dgm:pt modelId="{83DFF7CD-59D7-46B6-A0CE-0C1F4CAD653E}" type="parTrans" cxnId="{AECDE76A-D8D7-4C9B-9763-890FE80A84C8}">
      <dgm:prSet/>
      <dgm:spPr/>
      <dgm:t>
        <a:bodyPr/>
        <a:lstStyle/>
        <a:p>
          <a:endParaRPr lang="en-US"/>
        </a:p>
      </dgm:t>
    </dgm:pt>
    <dgm:pt modelId="{90556C4F-DE7F-4787-A474-F03ABA0F9BCF}" type="sibTrans" cxnId="{AECDE76A-D8D7-4C9B-9763-890FE80A84C8}">
      <dgm:prSet/>
      <dgm:spPr/>
      <dgm:t>
        <a:bodyPr/>
        <a:lstStyle/>
        <a:p>
          <a:endParaRPr lang="en-US"/>
        </a:p>
      </dgm:t>
    </dgm:pt>
    <dgm:pt modelId="{814D4CB4-0E5E-4223-B75C-5CCFA67C82D2}">
      <dgm:prSet phldrT="[Text]"/>
      <dgm:spPr/>
      <dgm:t>
        <a:bodyPr/>
        <a:lstStyle/>
        <a:p>
          <a:r>
            <a:rPr lang="en-US"/>
            <a:t>Review Documents</a:t>
          </a:r>
        </a:p>
      </dgm:t>
    </dgm:pt>
    <dgm:pt modelId="{0038564A-F0D7-4AB6-8582-7038BD153589}" type="parTrans" cxnId="{C629AEE7-8E6D-4DCF-BEB7-A839A81A5F80}">
      <dgm:prSet/>
      <dgm:spPr/>
      <dgm:t>
        <a:bodyPr/>
        <a:lstStyle/>
        <a:p>
          <a:endParaRPr lang="en-US"/>
        </a:p>
      </dgm:t>
    </dgm:pt>
    <dgm:pt modelId="{F9B70B66-D2AD-4EF0-975B-384E3CF83130}" type="sibTrans" cxnId="{C629AEE7-8E6D-4DCF-BEB7-A839A81A5F80}">
      <dgm:prSet/>
      <dgm:spPr/>
      <dgm:t>
        <a:bodyPr/>
        <a:lstStyle/>
        <a:p>
          <a:endParaRPr lang="en-US"/>
        </a:p>
      </dgm:t>
    </dgm:pt>
    <dgm:pt modelId="{C080AFD6-16C3-43DE-A5D8-86C544E85E31}">
      <dgm:prSet phldrT="[Text]"/>
      <dgm:spPr/>
      <dgm:t>
        <a:bodyPr/>
        <a:lstStyle/>
        <a:p>
          <a:r>
            <a:rPr lang="en-US"/>
            <a:t>Interviews &amp; Assessments</a:t>
          </a:r>
        </a:p>
      </dgm:t>
    </dgm:pt>
    <dgm:pt modelId="{DD056DA5-5AF9-4B1A-B038-46A0C4E43B71}" type="parTrans" cxnId="{9DCD577E-7F7C-4B17-A44A-612F6AEBED03}">
      <dgm:prSet/>
      <dgm:spPr/>
      <dgm:t>
        <a:bodyPr/>
        <a:lstStyle/>
        <a:p>
          <a:endParaRPr lang="en-US"/>
        </a:p>
      </dgm:t>
    </dgm:pt>
    <dgm:pt modelId="{C4F66C4B-8402-4C2D-94C1-92B82EF501B7}" type="sibTrans" cxnId="{9DCD577E-7F7C-4B17-A44A-612F6AEBED03}">
      <dgm:prSet/>
      <dgm:spPr/>
      <dgm:t>
        <a:bodyPr/>
        <a:lstStyle/>
        <a:p>
          <a:endParaRPr lang="en-US"/>
        </a:p>
      </dgm:t>
    </dgm:pt>
    <dgm:pt modelId="{7EDDF576-26C6-490C-A00F-46080B54D98A}">
      <dgm:prSet phldrT="[Text]"/>
      <dgm:spPr/>
      <dgm:t>
        <a:bodyPr/>
        <a:lstStyle/>
        <a:p>
          <a:r>
            <a:rPr lang="en-US" dirty="0"/>
            <a:t>Determination of eligibility</a:t>
          </a:r>
        </a:p>
      </dgm:t>
    </dgm:pt>
    <dgm:pt modelId="{CB273853-133B-43B7-864D-97796D3891CB}" type="parTrans" cxnId="{0AEB0D79-22F9-4FE2-9CDB-70506F31E5EE}">
      <dgm:prSet/>
      <dgm:spPr/>
      <dgm:t>
        <a:bodyPr/>
        <a:lstStyle/>
        <a:p>
          <a:endParaRPr lang="en-US"/>
        </a:p>
      </dgm:t>
    </dgm:pt>
    <dgm:pt modelId="{70C631B9-B267-4556-A0E4-6F451F6470DE}" type="sibTrans" cxnId="{0AEB0D79-22F9-4FE2-9CDB-70506F31E5EE}">
      <dgm:prSet/>
      <dgm:spPr/>
      <dgm:t>
        <a:bodyPr/>
        <a:lstStyle/>
        <a:p>
          <a:endParaRPr lang="en-US"/>
        </a:p>
      </dgm:t>
    </dgm:pt>
    <dgm:pt modelId="{5EBAABE5-D461-480F-9674-E6A4D41D7BDA}" type="pres">
      <dgm:prSet presAssocID="{4FB10770-E50D-4076-929D-2995DA37711E}" presName="Name0" presStyleCnt="0">
        <dgm:presLayoutVars>
          <dgm:dir/>
          <dgm:resizeHandles val="exact"/>
        </dgm:presLayoutVars>
      </dgm:prSet>
      <dgm:spPr/>
    </dgm:pt>
    <dgm:pt modelId="{8DA4BAB4-1542-428F-83C4-EFC8D1B398E6}" type="pres">
      <dgm:prSet presAssocID="{4FB10770-E50D-4076-929D-2995DA37711E}" presName="cycle" presStyleCnt="0"/>
      <dgm:spPr/>
    </dgm:pt>
    <dgm:pt modelId="{75FECE8D-C59A-40A8-A4D3-62BFD601C9C9}" type="pres">
      <dgm:prSet presAssocID="{7EFB0EB7-A82A-49C7-8068-CF8E789001AA}" presName="nodeFirstNode" presStyleLbl="node1" presStyleIdx="0" presStyleCnt="5">
        <dgm:presLayoutVars>
          <dgm:bulletEnabled val="1"/>
        </dgm:presLayoutVars>
      </dgm:prSet>
      <dgm:spPr/>
    </dgm:pt>
    <dgm:pt modelId="{E4DCEF60-6971-4489-83C6-5029712A503E}" type="pres">
      <dgm:prSet presAssocID="{DF14BDED-EEF5-4628-BF7B-E16EB6195094}" presName="sibTransFirstNode" presStyleLbl="bgShp" presStyleIdx="0" presStyleCnt="1"/>
      <dgm:spPr/>
    </dgm:pt>
    <dgm:pt modelId="{DCFA1FCE-0C1C-405D-ABB9-F0BDE5DD136A}" type="pres">
      <dgm:prSet presAssocID="{E3A37C63-8BA9-49D7-BC30-4501E70CF641}" presName="nodeFollowingNodes" presStyleLbl="node1" presStyleIdx="1" presStyleCnt="5">
        <dgm:presLayoutVars>
          <dgm:bulletEnabled val="1"/>
        </dgm:presLayoutVars>
      </dgm:prSet>
      <dgm:spPr/>
    </dgm:pt>
    <dgm:pt modelId="{9E284B78-7A1A-4E7C-839E-AFE414961894}" type="pres">
      <dgm:prSet presAssocID="{814D4CB4-0E5E-4223-B75C-5CCFA67C82D2}" presName="nodeFollowingNodes" presStyleLbl="node1" presStyleIdx="2" presStyleCnt="5">
        <dgm:presLayoutVars>
          <dgm:bulletEnabled val="1"/>
        </dgm:presLayoutVars>
      </dgm:prSet>
      <dgm:spPr/>
    </dgm:pt>
    <dgm:pt modelId="{DB66756F-48A7-4C28-A9D3-C8CD84B19583}" type="pres">
      <dgm:prSet presAssocID="{C080AFD6-16C3-43DE-A5D8-86C544E85E31}" presName="nodeFollowingNodes" presStyleLbl="node1" presStyleIdx="3" presStyleCnt="5">
        <dgm:presLayoutVars>
          <dgm:bulletEnabled val="1"/>
        </dgm:presLayoutVars>
      </dgm:prSet>
      <dgm:spPr/>
    </dgm:pt>
    <dgm:pt modelId="{DEEFA847-E5B9-4864-9272-0F2FDBE2A0E4}" type="pres">
      <dgm:prSet presAssocID="{7EDDF576-26C6-490C-A00F-46080B54D98A}" presName="nodeFollowingNodes" presStyleLbl="node1" presStyleIdx="4" presStyleCnt="5">
        <dgm:presLayoutVars>
          <dgm:bulletEnabled val="1"/>
        </dgm:presLayoutVars>
      </dgm:prSet>
      <dgm:spPr/>
    </dgm:pt>
  </dgm:ptLst>
  <dgm:cxnLst>
    <dgm:cxn modelId="{2087DF2B-39C0-49EB-A270-CDC252AC60E7}" srcId="{4FB10770-E50D-4076-929D-2995DA37711E}" destId="{7EFB0EB7-A82A-49C7-8068-CF8E789001AA}" srcOrd="0" destOrd="0" parTransId="{706B9CF8-9200-41A2-A998-C763226F523E}" sibTransId="{DF14BDED-EEF5-4628-BF7B-E16EB6195094}"/>
    <dgm:cxn modelId="{EE32832D-6FE2-452A-A091-CAC3BE6CF05E}" type="presOf" srcId="{7EDDF576-26C6-490C-A00F-46080B54D98A}" destId="{DEEFA847-E5B9-4864-9272-0F2FDBE2A0E4}" srcOrd="0" destOrd="0" presId="urn:microsoft.com/office/officeart/2005/8/layout/cycle3"/>
    <dgm:cxn modelId="{106C7132-6362-4470-AF0C-93BE3BB6F1A9}" type="presOf" srcId="{DF14BDED-EEF5-4628-BF7B-E16EB6195094}" destId="{E4DCEF60-6971-4489-83C6-5029712A503E}" srcOrd="0" destOrd="0" presId="urn:microsoft.com/office/officeart/2005/8/layout/cycle3"/>
    <dgm:cxn modelId="{DA1C0869-E696-46A8-95D1-7FDEF4168442}" type="presOf" srcId="{4FB10770-E50D-4076-929D-2995DA37711E}" destId="{5EBAABE5-D461-480F-9674-E6A4D41D7BDA}" srcOrd="0" destOrd="0" presId="urn:microsoft.com/office/officeart/2005/8/layout/cycle3"/>
    <dgm:cxn modelId="{AECDE76A-D8D7-4C9B-9763-890FE80A84C8}" srcId="{4FB10770-E50D-4076-929D-2995DA37711E}" destId="{E3A37C63-8BA9-49D7-BC30-4501E70CF641}" srcOrd="1" destOrd="0" parTransId="{83DFF7CD-59D7-46B6-A0CE-0C1F4CAD653E}" sibTransId="{90556C4F-DE7F-4787-A474-F03ABA0F9BCF}"/>
    <dgm:cxn modelId="{34A3C475-F82B-4B05-A7A4-A3B956E99581}" type="presOf" srcId="{E3A37C63-8BA9-49D7-BC30-4501E70CF641}" destId="{DCFA1FCE-0C1C-405D-ABB9-F0BDE5DD136A}" srcOrd="0" destOrd="0" presId="urn:microsoft.com/office/officeart/2005/8/layout/cycle3"/>
    <dgm:cxn modelId="{0AEB0D79-22F9-4FE2-9CDB-70506F31E5EE}" srcId="{4FB10770-E50D-4076-929D-2995DA37711E}" destId="{7EDDF576-26C6-490C-A00F-46080B54D98A}" srcOrd="4" destOrd="0" parTransId="{CB273853-133B-43B7-864D-97796D3891CB}" sibTransId="{70C631B9-B267-4556-A0E4-6F451F6470DE}"/>
    <dgm:cxn modelId="{9DCD577E-7F7C-4B17-A44A-612F6AEBED03}" srcId="{4FB10770-E50D-4076-929D-2995DA37711E}" destId="{C080AFD6-16C3-43DE-A5D8-86C544E85E31}" srcOrd="3" destOrd="0" parTransId="{DD056DA5-5AF9-4B1A-B038-46A0C4E43B71}" sibTransId="{C4F66C4B-8402-4C2D-94C1-92B82EF501B7}"/>
    <dgm:cxn modelId="{98525D91-41BC-470B-B06F-D5F376F3E40B}" type="presOf" srcId="{814D4CB4-0E5E-4223-B75C-5CCFA67C82D2}" destId="{9E284B78-7A1A-4E7C-839E-AFE414961894}" srcOrd="0" destOrd="0" presId="urn:microsoft.com/office/officeart/2005/8/layout/cycle3"/>
    <dgm:cxn modelId="{6B41E0CE-EA3B-4598-9068-92619F24AEFD}" type="presOf" srcId="{7EFB0EB7-A82A-49C7-8068-CF8E789001AA}" destId="{75FECE8D-C59A-40A8-A4D3-62BFD601C9C9}" srcOrd="0" destOrd="0" presId="urn:microsoft.com/office/officeart/2005/8/layout/cycle3"/>
    <dgm:cxn modelId="{EE24E7DA-D4A8-4EFF-9AC1-2C12E0277539}" type="presOf" srcId="{C080AFD6-16C3-43DE-A5D8-86C544E85E31}" destId="{DB66756F-48A7-4C28-A9D3-C8CD84B19583}" srcOrd="0" destOrd="0" presId="urn:microsoft.com/office/officeart/2005/8/layout/cycle3"/>
    <dgm:cxn modelId="{C629AEE7-8E6D-4DCF-BEB7-A839A81A5F80}" srcId="{4FB10770-E50D-4076-929D-2995DA37711E}" destId="{814D4CB4-0E5E-4223-B75C-5CCFA67C82D2}" srcOrd="2" destOrd="0" parTransId="{0038564A-F0D7-4AB6-8582-7038BD153589}" sibTransId="{F9B70B66-D2AD-4EF0-975B-384E3CF83130}"/>
    <dgm:cxn modelId="{71F79644-6B19-4AB1-AB00-70465974DB8A}" type="presParOf" srcId="{5EBAABE5-D461-480F-9674-E6A4D41D7BDA}" destId="{8DA4BAB4-1542-428F-83C4-EFC8D1B398E6}" srcOrd="0" destOrd="0" presId="urn:microsoft.com/office/officeart/2005/8/layout/cycle3"/>
    <dgm:cxn modelId="{7A02F62F-972D-4571-85A7-730A182DC6B5}" type="presParOf" srcId="{8DA4BAB4-1542-428F-83C4-EFC8D1B398E6}" destId="{75FECE8D-C59A-40A8-A4D3-62BFD601C9C9}" srcOrd="0" destOrd="0" presId="urn:microsoft.com/office/officeart/2005/8/layout/cycle3"/>
    <dgm:cxn modelId="{EA3DF630-56CE-4A97-AABA-FA87F2EC212C}" type="presParOf" srcId="{8DA4BAB4-1542-428F-83C4-EFC8D1B398E6}" destId="{E4DCEF60-6971-4489-83C6-5029712A503E}" srcOrd="1" destOrd="0" presId="urn:microsoft.com/office/officeart/2005/8/layout/cycle3"/>
    <dgm:cxn modelId="{CF7A69B0-A52C-40E3-874C-6CFD71001DFA}" type="presParOf" srcId="{8DA4BAB4-1542-428F-83C4-EFC8D1B398E6}" destId="{DCFA1FCE-0C1C-405D-ABB9-F0BDE5DD136A}" srcOrd="2" destOrd="0" presId="urn:microsoft.com/office/officeart/2005/8/layout/cycle3"/>
    <dgm:cxn modelId="{6FEEEF76-7ABB-42D6-A2A1-90F659FF0467}" type="presParOf" srcId="{8DA4BAB4-1542-428F-83C4-EFC8D1B398E6}" destId="{9E284B78-7A1A-4E7C-839E-AFE414961894}" srcOrd="3" destOrd="0" presId="urn:microsoft.com/office/officeart/2005/8/layout/cycle3"/>
    <dgm:cxn modelId="{BFFF3FEC-20DA-4ECE-8F07-E6239E57E81A}" type="presParOf" srcId="{8DA4BAB4-1542-428F-83C4-EFC8D1B398E6}" destId="{DB66756F-48A7-4C28-A9D3-C8CD84B19583}" srcOrd="4" destOrd="0" presId="urn:microsoft.com/office/officeart/2005/8/layout/cycle3"/>
    <dgm:cxn modelId="{D2E06BDC-50F2-4692-BB25-0DDAD620D96C}" type="presParOf" srcId="{8DA4BAB4-1542-428F-83C4-EFC8D1B398E6}" destId="{DEEFA847-E5B9-4864-9272-0F2FDBE2A0E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D19A5A-8E91-49EF-9652-63E3CB115D27}" type="doc">
      <dgm:prSet loTypeId="urn:microsoft.com/office/officeart/2005/8/layout/chevron1" loCatId="process" qsTypeId="urn:microsoft.com/office/officeart/2005/8/quickstyle/simple1" qsCatId="simple" csTypeId="urn:microsoft.com/office/officeart/2005/8/colors/accent0_3" csCatId="mainScheme" phldr="1"/>
      <dgm:spPr/>
    </dgm:pt>
    <dgm:pt modelId="{3E3EE84D-67D7-40C0-9510-621496A91C22}">
      <dgm:prSet phldrT="[Text]"/>
      <dgm:spPr/>
      <dgm:t>
        <a:bodyPr/>
        <a:lstStyle/>
        <a:p>
          <a:r>
            <a:rPr lang="en-US"/>
            <a:t>Application</a:t>
          </a:r>
        </a:p>
      </dgm:t>
    </dgm:pt>
    <dgm:pt modelId="{52CBE81E-3811-4FCA-A3E4-D6A97BD9B548}" type="parTrans" cxnId="{1749F120-A714-40C4-B1DB-C00B8D82FFA6}">
      <dgm:prSet/>
      <dgm:spPr/>
      <dgm:t>
        <a:bodyPr/>
        <a:lstStyle/>
        <a:p>
          <a:endParaRPr lang="en-US"/>
        </a:p>
      </dgm:t>
    </dgm:pt>
    <dgm:pt modelId="{FDF69BD1-7877-4C4C-8D83-44C0AE97629A}" type="sibTrans" cxnId="{1749F120-A714-40C4-B1DB-C00B8D82FFA6}">
      <dgm:prSet/>
      <dgm:spPr/>
      <dgm:t>
        <a:bodyPr/>
        <a:lstStyle/>
        <a:p>
          <a:endParaRPr lang="en-US"/>
        </a:p>
      </dgm:t>
    </dgm:pt>
    <dgm:pt modelId="{F286E4E8-5CC1-4460-96A8-4CD654E9DDE9}">
      <dgm:prSet phldrT="[Text]"/>
      <dgm:spPr/>
      <dgm:t>
        <a:bodyPr/>
        <a:lstStyle/>
        <a:p>
          <a:r>
            <a:rPr lang="en-US"/>
            <a:t>Interview</a:t>
          </a:r>
        </a:p>
      </dgm:t>
    </dgm:pt>
    <dgm:pt modelId="{A172725B-1A24-457C-894C-5ED6A58CA0E7}" type="parTrans" cxnId="{3057B8CF-8F3C-46FA-8C5B-7279C434EC29}">
      <dgm:prSet/>
      <dgm:spPr/>
      <dgm:t>
        <a:bodyPr/>
        <a:lstStyle/>
        <a:p>
          <a:endParaRPr lang="en-US"/>
        </a:p>
      </dgm:t>
    </dgm:pt>
    <dgm:pt modelId="{71B713A5-D134-4C92-8D08-59977BE08A17}" type="sibTrans" cxnId="{3057B8CF-8F3C-46FA-8C5B-7279C434EC29}">
      <dgm:prSet/>
      <dgm:spPr/>
      <dgm:t>
        <a:bodyPr/>
        <a:lstStyle/>
        <a:p>
          <a:endParaRPr lang="en-US"/>
        </a:p>
      </dgm:t>
    </dgm:pt>
    <dgm:pt modelId="{04827D70-E43E-4F88-9DCF-DD45BDB4EB34}">
      <dgm:prSet phldrT="[Text]"/>
      <dgm:spPr/>
      <dgm:t>
        <a:bodyPr/>
        <a:lstStyle/>
        <a:p>
          <a:r>
            <a:rPr lang="en-US"/>
            <a:t>Decision</a:t>
          </a:r>
        </a:p>
      </dgm:t>
    </dgm:pt>
    <dgm:pt modelId="{F31BAC96-18AB-4B10-81B0-351B1E85D0C5}" type="parTrans" cxnId="{95CCAAB1-3E25-453E-8EC6-42053FE904A7}">
      <dgm:prSet/>
      <dgm:spPr/>
      <dgm:t>
        <a:bodyPr/>
        <a:lstStyle/>
        <a:p>
          <a:endParaRPr lang="en-US"/>
        </a:p>
      </dgm:t>
    </dgm:pt>
    <dgm:pt modelId="{4E14C491-F64F-4532-8406-0A93961ACDEE}" type="sibTrans" cxnId="{95CCAAB1-3E25-453E-8EC6-42053FE904A7}">
      <dgm:prSet/>
      <dgm:spPr/>
      <dgm:t>
        <a:bodyPr/>
        <a:lstStyle/>
        <a:p>
          <a:endParaRPr lang="en-US"/>
        </a:p>
      </dgm:t>
    </dgm:pt>
    <dgm:pt modelId="{FA74A573-D82C-46EC-8C7A-3850B2B167F3}" type="pres">
      <dgm:prSet presAssocID="{2FD19A5A-8E91-49EF-9652-63E3CB115D27}" presName="Name0" presStyleCnt="0">
        <dgm:presLayoutVars>
          <dgm:dir/>
          <dgm:animLvl val="lvl"/>
          <dgm:resizeHandles val="exact"/>
        </dgm:presLayoutVars>
      </dgm:prSet>
      <dgm:spPr/>
    </dgm:pt>
    <dgm:pt modelId="{307A81F8-E376-49DF-8269-3542B22DC7C4}" type="pres">
      <dgm:prSet presAssocID="{3E3EE84D-67D7-40C0-9510-621496A91C22}" presName="parTxOnly" presStyleLbl="node1" presStyleIdx="0" presStyleCnt="3">
        <dgm:presLayoutVars>
          <dgm:chMax val="0"/>
          <dgm:chPref val="0"/>
          <dgm:bulletEnabled val="1"/>
        </dgm:presLayoutVars>
      </dgm:prSet>
      <dgm:spPr/>
    </dgm:pt>
    <dgm:pt modelId="{2ECFAA23-428C-46DF-A8C7-4D1FC5D269F8}" type="pres">
      <dgm:prSet presAssocID="{FDF69BD1-7877-4C4C-8D83-44C0AE97629A}" presName="parTxOnlySpace" presStyleCnt="0"/>
      <dgm:spPr/>
    </dgm:pt>
    <dgm:pt modelId="{5005F94F-6841-44A4-8F16-0784C2D4A39C}" type="pres">
      <dgm:prSet presAssocID="{F286E4E8-5CC1-4460-96A8-4CD654E9DDE9}" presName="parTxOnly" presStyleLbl="node1" presStyleIdx="1" presStyleCnt="3">
        <dgm:presLayoutVars>
          <dgm:chMax val="0"/>
          <dgm:chPref val="0"/>
          <dgm:bulletEnabled val="1"/>
        </dgm:presLayoutVars>
      </dgm:prSet>
      <dgm:spPr/>
    </dgm:pt>
    <dgm:pt modelId="{A076C08B-1C73-44E4-ACEE-B944688B0AAD}" type="pres">
      <dgm:prSet presAssocID="{71B713A5-D134-4C92-8D08-59977BE08A17}" presName="parTxOnlySpace" presStyleCnt="0"/>
      <dgm:spPr/>
    </dgm:pt>
    <dgm:pt modelId="{B6B6D52A-A1E7-4B09-B5BE-0D93F97A148F}" type="pres">
      <dgm:prSet presAssocID="{04827D70-E43E-4F88-9DCF-DD45BDB4EB34}" presName="parTxOnly" presStyleLbl="node1" presStyleIdx="2" presStyleCnt="3">
        <dgm:presLayoutVars>
          <dgm:chMax val="0"/>
          <dgm:chPref val="0"/>
          <dgm:bulletEnabled val="1"/>
        </dgm:presLayoutVars>
      </dgm:prSet>
      <dgm:spPr/>
    </dgm:pt>
  </dgm:ptLst>
  <dgm:cxnLst>
    <dgm:cxn modelId="{D5A24003-CA8B-493A-B9F3-AF1A15B7D602}" type="presOf" srcId="{3E3EE84D-67D7-40C0-9510-621496A91C22}" destId="{307A81F8-E376-49DF-8269-3542B22DC7C4}" srcOrd="0" destOrd="0" presId="urn:microsoft.com/office/officeart/2005/8/layout/chevron1"/>
    <dgm:cxn modelId="{1749F120-A714-40C4-B1DB-C00B8D82FFA6}" srcId="{2FD19A5A-8E91-49EF-9652-63E3CB115D27}" destId="{3E3EE84D-67D7-40C0-9510-621496A91C22}" srcOrd="0" destOrd="0" parTransId="{52CBE81E-3811-4FCA-A3E4-D6A97BD9B548}" sibTransId="{FDF69BD1-7877-4C4C-8D83-44C0AE97629A}"/>
    <dgm:cxn modelId="{B17EF68C-6BA5-46FE-AE42-C99A9AA9E785}" type="presOf" srcId="{F286E4E8-5CC1-4460-96A8-4CD654E9DDE9}" destId="{5005F94F-6841-44A4-8F16-0784C2D4A39C}" srcOrd="0" destOrd="0" presId="urn:microsoft.com/office/officeart/2005/8/layout/chevron1"/>
    <dgm:cxn modelId="{95CCAAB1-3E25-453E-8EC6-42053FE904A7}" srcId="{2FD19A5A-8E91-49EF-9652-63E3CB115D27}" destId="{04827D70-E43E-4F88-9DCF-DD45BDB4EB34}" srcOrd="2" destOrd="0" parTransId="{F31BAC96-18AB-4B10-81B0-351B1E85D0C5}" sibTransId="{4E14C491-F64F-4532-8406-0A93961ACDEE}"/>
    <dgm:cxn modelId="{3057B8CF-8F3C-46FA-8C5B-7279C434EC29}" srcId="{2FD19A5A-8E91-49EF-9652-63E3CB115D27}" destId="{F286E4E8-5CC1-4460-96A8-4CD654E9DDE9}" srcOrd="1" destOrd="0" parTransId="{A172725B-1A24-457C-894C-5ED6A58CA0E7}" sibTransId="{71B713A5-D134-4C92-8D08-59977BE08A17}"/>
    <dgm:cxn modelId="{684A88D3-2E19-415F-897F-E9FFC591A3B3}" type="presOf" srcId="{2FD19A5A-8E91-49EF-9652-63E3CB115D27}" destId="{FA74A573-D82C-46EC-8C7A-3850B2B167F3}" srcOrd="0" destOrd="0" presId="urn:microsoft.com/office/officeart/2005/8/layout/chevron1"/>
    <dgm:cxn modelId="{F25809EC-C102-4464-8594-BA86FB0BDA3F}" type="presOf" srcId="{04827D70-E43E-4F88-9DCF-DD45BDB4EB34}" destId="{B6B6D52A-A1E7-4B09-B5BE-0D93F97A148F}" srcOrd="0" destOrd="0" presId="urn:microsoft.com/office/officeart/2005/8/layout/chevron1"/>
    <dgm:cxn modelId="{1C190345-C10C-4AD4-9955-535CC8A1E332}" type="presParOf" srcId="{FA74A573-D82C-46EC-8C7A-3850B2B167F3}" destId="{307A81F8-E376-49DF-8269-3542B22DC7C4}" srcOrd="0" destOrd="0" presId="urn:microsoft.com/office/officeart/2005/8/layout/chevron1"/>
    <dgm:cxn modelId="{C16E0CE2-9D4B-4794-9BF2-B601E4254E6A}" type="presParOf" srcId="{FA74A573-D82C-46EC-8C7A-3850B2B167F3}" destId="{2ECFAA23-428C-46DF-A8C7-4D1FC5D269F8}" srcOrd="1" destOrd="0" presId="urn:microsoft.com/office/officeart/2005/8/layout/chevron1"/>
    <dgm:cxn modelId="{7599698A-CFEF-4A08-8E72-516FCF2311CB}" type="presParOf" srcId="{FA74A573-D82C-46EC-8C7A-3850B2B167F3}" destId="{5005F94F-6841-44A4-8F16-0784C2D4A39C}" srcOrd="2" destOrd="0" presId="urn:microsoft.com/office/officeart/2005/8/layout/chevron1"/>
    <dgm:cxn modelId="{C845C245-69F5-4D94-A316-623C9802EA12}" type="presParOf" srcId="{FA74A573-D82C-46EC-8C7A-3850B2B167F3}" destId="{A076C08B-1C73-44E4-ACEE-B944688B0AAD}" srcOrd="3" destOrd="0" presId="urn:microsoft.com/office/officeart/2005/8/layout/chevron1"/>
    <dgm:cxn modelId="{BBB79393-C822-41D4-B345-44A92246924D}" type="presParOf" srcId="{FA74A573-D82C-46EC-8C7A-3850B2B167F3}" destId="{B6B6D52A-A1E7-4B09-B5BE-0D93F97A148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98C24-D836-4C54-A17E-E36C4E81BF5B}">
      <dsp:nvSpPr>
        <dsp:cNvPr id="0" name=""/>
        <dsp:cNvSpPr/>
      </dsp:nvSpPr>
      <dsp:spPr>
        <a:xfrm rot="5400000">
          <a:off x="786974" y="1473219"/>
          <a:ext cx="1424548" cy="237041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CD8F9-E39C-4D39-8D2F-C264C7CA18CC}">
      <dsp:nvSpPr>
        <dsp:cNvPr id="0" name=""/>
        <dsp:cNvSpPr/>
      </dsp:nvSpPr>
      <dsp:spPr>
        <a:xfrm>
          <a:off x="549182" y="2181463"/>
          <a:ext cx="2140025" cy="1875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Career exploration</a:t>
          </a:r>
        </a:p>
      </dsp:txBody>
      <dsp:txXfrm>
        <a:off x="549182" y="2181463"/>
        <a:ext cx="2140025" cy="1875858"/>
      </dsp:txXfrm>
    </dsp:sp>
    <dsp:sp modelId="{5B5B1A25-6255-4C85-9615-996FED74FCA8}">
      <dsp:nvSpPr>
        <dsp:cNvPr id="0" name=""/>
        <dsp:cNvSpPr/>
      </dsp:nvSpPr>
      <dsp:spPr>
        <a:xfrm>
          <a:off x="2285429" y="1298706"/>
          <a:ext cx="403778" cy="40377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5291A9-6EFE-476E-8ED3-8C7FDE1A0158}">
      <dsp:nvSpPr>
        <dsp:cNvPr id="0" name=""/>
        <dsp:cNvSpPr/>
      </dsp:nvSpPr>
      <dsp:spPr>
        <a:xfrm rot="5400000">
          <a:off x="3406784" y="824945"/>
          <a:ext cx="1424548" cy="237041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7ED1E-CE3A-4598-9872-368F9E156E6B}">
      <dsp:nvSpPr>
        <dsp:cNvPr id="0" name=""/>
        <dsp:cNvSpPr/>
      </dsp:nvSpPr>
      <dsp:spPr>
        <a:xfrm>
          <a:off x="3168991" y="1533189"/>
          <a:ext cx="2140025" cy="1875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On-campus employment</a:t>
          </a:r>
        </a:p>
      </dsp:txBody>
      <dsp:txXfrm>
        <a:off x="3168991" y="1533189"/>
        <a:ext cx="2140025" cy="1875858"/>
      </dsp:txXfrm>
    </dsp:sp>
    <dsp:sp modelId="{F5E81E62-C84C-4E44-8BD7-1C6496DC1A2B}">
      <dsp:nvSpPr>
        <dsp:cNvPr id="0" name=""/>
        <dsp:cNvSpPr/>
      </dsp:nvSpPr>
      <dsp:spPr>
        <a:xfrm>
          <a:off x="4905239" y="650432"/>
          <a:ext cx="403778" cy="40377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0A9E3A-8DF8-4E8B-B542-8F795B36EB51}">
      <dsp:nvSpPr>
        <dsp:cNvPr id="0" name=""/>
        <dsp:cNvSpPr/>
      </dsp:nvSpPr>
      <dsp:spPr>
        <a:xfrm rot="5400000">
          <a:off x="6026594" y="176670"/>
          <a:ext cx="1424548" cy="237041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9F063-D2DC-4E0E-B07F-1189A128C7AC}">
      <dsp:nvSpPr>
        <dsp:cNvPr id="0" name=""/>
        <dsp:cNvSpPr/>
      </dsp:nvSpPr>
      <dsp:spPr>
        <a:xfrm>
          <a:off x="5788801" y="884914"/>
          <a:ext cx="2140025" cy="1875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On/off-campus employment and/or internship</a:t>
          </a:r>
        </a:p>
      </dsp:txBody>
      <dsp:txXfrm>
        <a:off x="5788801" y="884914"/>
        <a:ext cx="2140025" cy="1875858"/>
      </dsp:txXfrm>
    </dsp:sp>
    <dsp:sp modelId="{B542AA30-D403-4222-8B90-DD61FF7067D7}">
      <dsp:nvSpPr>
        <dsp:cNvPr id="0" name=""/>
        <dsp:cNvSpPr/>
      </dsp:nvSpPr>
      <dsp:spPr>
        <a:xfrm>
          <a:off x="7525049" y="2157"/>
          <a:ext cx="403778" cy="40377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035B0-B002-4D56-A2B1-B43E17042CC7}">
      <dsp:nvSpPr>
        <dsp:cNvPr id="0" name=""/>
        <dsp:cNvSpPr/>
      </dsp:nvSpPr>
      <dsp:spPr>
        <a:xfrm rot="5400000">
          <a:off x="8646404" y="-471604"/>
          <a:ext cx="1424548" cy="237041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785C6C-3359-41D1-BD8C-94676D6CFBE1}">
      <dsp:nvSpPr>
        <dsp:cNvPr id="0" name=""/>
        <dsp:cNvSpPr/>
      </dsp:nvSpPr>
      <dsp:spPr>
        <a:xfrm>
          <a:off x="8408611" y="236640"/>
          <a:ext cx="2140025" cy="1875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Off-campus employment and/or internship</a:t>
          </a:r>
        </a:p>
      </dsp:txBody>
      <dsp:txXfrm>
        <a:off x="8408611" y="236640"/>
        <a:ext cx="2140025" cy="1875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CEF60-6971-4489-83C6-5029712A503E}">
      <dsp:nvSpPr>
        <dsp:cNvPr id="0" name=""/>
        <dsp:cNvSpPr/>
      </dsp:nvSpPr>
      <dsp:spPr>
        <a:xfrm>
          <a:off x="3200459" y="-30895"/>
          <a:ext cx="4818445" cy="4818445"/>
        </a:xfrm>
        <a:prstGeom prst="circularArrow">
          <a:avLst>
            <a:gd name="adj1" fmla="val 5544"/>
            <a:gd name="adj2" fmla="val 330680"/>
            <a:gd name="adj3" fmla="val 13727156"/>
            <a:gd name="adj4" fmla="val 1741571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ECE8D-C59A-40A8-A4D3-62BFD601C9C9}">
      <dsp:nvSpPr>
        <dsp:cNvPr id="0" name=""/>
        <dsp:cNvSpPr/>
      </dsp:nvSpPr>
      <dsp:spPr>
        <a:xfrm>
          <a:off x="4457889" y="2432"/>
          <a:ext cx="2303585" cy="11517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Referral and Release of Information</a:t>
          </a:r>
        </a:p>
      </dsp:txBody>
      <dsp:txXfrm>
        <a:off x="4514115" y="58658"/>
        <a:ext cx="2191133" cy="1039340"/>
      </dsp:txXfrm>
    </dsp:sp>
    <dsp:sp modelId="{DCFA1FCE-0C1C-405D-ABB9-F0BDE5DD136A}">
      <dsp:nvSpPr>
        <dsp:cNvPr id="0" name=""/>
        <dsp:cNvSpPr/>
      </dsp:nvSpPr>
      <dsp:spPr>
        <a:xfrm>
          <a:off x="6412095" y="1422246"/>
          <a:ext cx="2303585" cy="11517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Application</a:t>
          </a:r>
        </a:p>
      </dsp:txBody>
      <dsp:txXfrm>
        <a:off x="6468321" y="1478472"/>
        <a:ext cx="2191133" cy="1039340"/>
      </dsp:txXfrm>
    </dsp:sp>
    <dsp:sp modelId="{9E284B78-7A1A-4E7C-839E-AFE414961894}">
      <dsp:nvSpPr>
        <dsp:cNvPr id="0" name=""/>
        <dsp:cNvSpPr/>
      </dsp:nvSpPr>
      <dsp:spPr>
        <a:xfrm>
          <a:off x="5665655" y="3719554"/>
          <a:ext cx="2303585" cy="11517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Review Documents</a:t>
          </a:r>
        </a:p>
      </dsp:txBody>
      <dsp:txXfrm>
        <a:off x="5721881" y="3775780"/>
        <a:ext cx="2191133" cy="1039340"/>
      </dsp:txXfrm>
    </dsp:sp>
    <dsp:sp modelId="{DB66756F-48A7-4C28-A9D3-C8CD84B19583}">
      <dsp:nvSpPr>
        <dsp:cNvPr id="0" name=""/>
        <dsp:cNvSpPr/>
      </dsp:nvSpPr>
      <dsp:spPr>
        <a:xfrm>
          <a:off x="3250123" y="3719554"/>
          <a:ext cx="2303585" cy="11517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Interviews &amp; Assessments</a:t>
          </a:r>
        </a:p>
      </dsp:txBody>
      <dsp:txXfrm>
        <a:off x="3306349" y="3775780"/>
        <a:ext cx="2191133" cy="1039340"/>
      </dsp:txXfrm>
    </dsp:sp>
    <dsp:sp modelId="{DEEFA847-E5B9-4864-9272-0F2FDBE2A0E4}">
      <dsp:nvSpPr>
        <dsp:cNvPr id="0" name=""/>
        <dsp:cNvSpPr/>
      </dsp:nvSpPr>
      <dsp:spPr>
        <a:xfrm>
          <a:off x="2503682" y="1422246"/>
          <a:ext cx="2303585" cy="11517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Determination of eligibility</a:t>
          </a:r>
        </a:p>
      </dsp:txBody>
      <dsp:txXfrm>
        <a:off x="2559908" y="1478472"/>
        <a:ext cx="2191133" cy="1039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A81F8-E376-49DF-8269-3542B22DC7C4}">
      <dsp:nvSpPr>
        <dsp:cNvPr id="0" name=""/>
        <dsp:cNvSpPr/>
      </dsp:nvSpPr>
      <dsp:spPr>
        <a:xfrm>
          <a:off x="3080" y="1078125"/>
          <a:ext cx="3753370" cy="15013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a:t>Application</a:t>
          </a:r>
        </a:p>
      </dsp:txBody>
      <dsp:txXfrm>
        <a:off x="753754" y="1078125"/>
        <a:ext cx="2252022" cy="1501348"/>
      </dsp:txXfrm>
    </dsp:sp>
    <dsp:sp modelId="{5005F94F-6841-44A4-8F16-0784C2D4A39C}">
      <dsp:nvSpPr>
        <dsp:cNvPr id="0" name=""/>
        <dsp:cNvSpPr/>
      </dsp:nvSpPr>
      <dsp:spPr>
        <a:xfrm>
          <a:off x="3381114" y="1078125"/>
          <a:ext cx="3753370" cy="15013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a:t>Interview</a:t>
          </a:r>
        </a:p>
      </dsp:txBody>
      <dsp:txXfrm>
        <a:off x="4131788" y="1078125"/>
        <a:ext cx="2252022" cy="1501348"/>
      </dsp:txXfrm>
    </dsp:sp>
    <dsp:sp modelId="{B6B6D52A-A1E7-4B09-B5BE-0D93F97A148F}">
      <dsp:nvSpPr>
        <dsp:cNvPr id="0" name=""/>
        <dsp:cNvSpPr/>
      </dsp:nvSpPr>
      <dsp:spPr>
        <a:xfrm>
          <a:off x="6759148" y="1078125"/>
          <a:ext cx="3753370" cy="15013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a:t>Decision</a:t>
          </a:r>
        </a:p>
      </dsp:txBody>
      <dsp:txXfrm>
        <a:off x="7509822" y="1078125"/>
        <a:ext cx="2252022" cy="150134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C975E1-57DE-3147-B5C0-C8EA32C5B0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0787F3-BD10-CD44-B076-FB2033F377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CD7D16-6160-8B43-822C-D3B6881CEFF8}" type="datetimeFigureOut">
              <a:rPr lang="en-US" smtClean="0"/>
              <a:t>11/29/2023</a:t>
            </a:fld>
            <a:endParaRPr lang="en-US"/>
          </a:p>
        </p:txBody>
      </p:sp>
      <p:sp>
        <p:nvSpPr>
          <p:cNvPr id="4" name="Footer Placeholder 3">
            <a:extLst>
              <a:ext uri="{FF2B5EF4-FFF2-40B4-BE49-F238E27FC236}">
                <a16:creationId xmlns:a16="http://schemas.microsoft.com/office/drawing/2014/main" id="{930F4C78-E866-FE48-A89C-6037781AB2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C925ED-AEA1-CD47-A499-DA2C2C6378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0A5CFC-3597-4E40-A9C0-BE911BF0317F}" type="slidenum">
              <a:rPr lang="en-US" smtClean="0"/>
              <a:t>‹#›</a:t>
            </a:fld>
            <a:endParaRPr lang="en-US"/>
          </a:p>
        </p:txBody>
      </p:sp>
    </p:spTree>
    <p:extLst>
      <p:ext uri="{BB962C8B-B14F-4D97-AF65-F5344CB8AC3E}">
        <p14:creationId xmlns:p14="http://schemas.microsoft.com/office/powerpoint/2010/main" val="3878294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76C50-673E-D94F-9529-83054CC0AB39}"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1BD23-A62D-904C-AD2A-55A3D1165D6A}" type="slidenum">
              <a:rPr lang="en-US" smtClean="0"/>
              <a:t>‹#›</a:t>
            </a:fld>
            <a:endParaRPr lang="en-US"/>
          </a:p>
        </p:txBody>
      </p:sp>
    </p:spTree>
    <p:extLst>
      <p:ext uri="{BB962C8B-B14F-4D97-AF65-F5344CB8AC3E}">
        <p14:creationId xmlns:p14="http://schemas.microsoft.com/office/powerpoint/2010/main" val="320974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1F271-0E48-9B44-BBBD-EA97D3E8B56D}" type="slidenum">
              <a:rPr lang="en-US" smtClean="0"/>
              <a:t>5</a:t>
            </a:fld>
            <a:endParaRPr lang="en-US"/>
          </a:p>
        </p:txBody>
      </p:sp>
    </p:spTree>
    <p:extLst>
      <p:ext uri="{BB962C8B-B14F-4D97-AF65-F5344CB8AC3E}">
        <p14:creationId xmlns:p14="http://schemas.microsoft.com/office/powerpoint/2010/main" val="155591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1F271-0E48-9B44-BBBD-EA97D3E8B56D}" type="slidenum">
              <a:rPr lang="en-US" smtClean="0"/>
              <a:t>29</a:t>
            </a:fld>
            <a:endParaRPr lang="en-US"/>
          </a:p>
        </p:txBody>
      </p:sp>
    </p:spTree>
    <p:extLst>
      <p:ext uri="{BB962C8B-B14F-4D97-AF65-F5344CB8AC3E}">
        <p14:creationId xmlns:p14="http://schemas.microsoft.com/office/powerpoint/2010/main" val="2131011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UNH-4U program model starts with a person-centered plan. This plan includes the student’s vision for employment, community living, and the components that they believe compose a good quality of life after college. We then use this plan to develop plans for individualized academic programming, employment experiences, and engagement in campus life (attending events, being involved in clubs and residential life). </a:t>
            </a:r>
          </a:p>
          <a:p>
            <a:r>
              <a:rPr lang="en-US" dirty="0"/>
              <a:t>We also ensure that academic programming and employment experiences are linked, so students have the skills they need. We believe that this individualized programming will support student outcomes in three areas: 1) Competitive, integrated, and fulfilling employment; 2) Community-living-this includes living as independently as a student wants to live and being engaged in their community; and 3) Self-determination, this includes skills such as self-awareness, problem solving, and goal pursuit.</a:t>
            </a:r>
          </a:p>
        </p:txBody>
      </p:sp>
      <p:sp>
        <p:nvSpPr>
          <p:cNvPr id="4" name="Slide Number Placeholder 3"/>
          <p:cNvSpPr>
            <a:spLocks noGrp="1"/>
          </p:cNvSpPr>
          <p:nvPr>
            <p:ph type="sldNum" sz="quarter" idx="5"/>
          </p:nvPr>
        </p:nvSpPr>
        <p:spPr/>
        <p:txBody>
          <a:bodyPr/>
          <a:lstStyle/>
          <a:p>
            <a:fld id="{5661BD23-A62D-904C-AD2A-55A3D1165D6A}" type="slidenum">
              <a:rPr lang="en-US" smtClean="0"/>
              <a:t>10</a:t>
            </a:fld>
            <a:endParaRPr lang="en-US"/>
          </a:p>
        </p:txBody>
      </p:sp>
    </p:spTree>
    <p:extLst>
      <p:ext uri="{BB962C8B-B14F-4D97-AF65-F5344CB8AC3E}">
        <p14:creationId xmlns:p14="http://schemas.microsoft.com/office/powerpoint/2010/main" val="121141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Person-centered approach to higher education planning; Strength based; deep dive into person-centered planning, building their self efficacy, informed decision-making and building their confidence and career aspirations based on their personal strengths and passions, and then build a program of study and support-system around them to optimize success.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Our staff team has and will continue to work closely with Student Accessibility Services, Residence Life, Housing, Dean of Students and others to ensure risks are mitigated and student success is optimized. As a self advocate once said in our UNH-4U retreat, “Life skills don’t happen in a life skills class, they happen through living.”</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701F271-0E48-9B44-BBBD-EA97D3E8B56D}" type="slidenum">
              <a:rPr lang="en-US" smtClean="0"/>
              <a:t>11</a:t>
            </a:fld>
            <a:endParaRPr lang="en-US"/>
          </a:p>
        </p:txBody>
      </p:sp>
    </p:spTree>
    <p:extLst>
      <p:ext uri="{BB962C8B-B14F-4D97-AF65-F5344CB8AC3E}">
        <p14:creationId xmlns:p14="http://schemas.microsoft.com/office/powerpoint/2010/main" val="316995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digital badges we are producing:</a:t>
            </a:r>
          </a:p>
          <a:p>
            <a:endParaRPr lang="en-US"/>
          </a:p>
          <a:p>
            <a:pPr marL="171450" indent="-171450">
              <a:buFont typeface="Arial" panose="020B0604020202020204" pitchFamily="34" charset="0"/>
              <a:buChar char="•"/>
            </a:pPr>
            <a:r>
              <a:rPr lang="en-US"/>
              <a:t>Correspond to 21</a:t>
            </a:r>
            <a:r>
              <a:rPr lang="en-US" baseline="30000"/>
              <a:t>st</a:t>
            </a:r>
            <a:r>
              <a:rPr lang="en-US"/>
              <a:t> century skill sets </a:t>
            </a:r>
          </a:p>
          <a:p>
            <a:pPr marL="171450" indent="-171450">
              <a:buFont typeface="Arial" panose="020B0604020202020204" pitchFamily="34" charset="0"/>
              <a:buChar char="•"/>
            </a:pPr>
            <a:r>
              <a:rPr lang="en-US"/>
              <a:t>Relate to competency-based education and training</a:t>
            </a:r>
          </a:p>
          <a:p>
            <a:pPr marL="171450" indent="-171450">
              <a:buFont typeface="Arial" panose="020B0604020202020204" pitchFamily="34" charset="0"/>
              <a:buChar char="•"/>
            </a:pPr>
            <a:r>
              <a:rPr lang="en-US"/>
              <a:t>Are targeted to student and advisory identified interests; and,</a:t>
            </a:r>
          </a:p>
          <a:p>
            <a:pPr marL="171450" indent="-171450">
              <a:buFont typeface="Arial" panose="020B0604020202020204" pitchFamily="34" charset="0"/>
              <a:buChar char="•"/>
            </a:pPr>
            <a:r>
              <a:rPr lang="en-US"/>
              <a:t>Validate student knowledge and skills.</a:t>
            </a:r>
          </a:p>
          <a:p>
            <a:pPr marL="171450" indent="-171450">
              <a:buFont typeface="Arial" panose="020B0604020202020204" pitchFamily="34" charset="0"/>
              <a:buChar char="•"/>
            </a:pPr>
            <a:r>
              <a:rPr lang="en-US"/>
              <a:t>Your classes will include other topics that you are interested in- not just about the hard stuff – but a key focal point will be about what job you want to do in your future and helping you to become a confident adult.</a:t>
            </a:r>
          </a:p>
          <a:p>
            <a:endParaRPr lang="en-US"/>
          </a:p>
        </p:txBody>
      </p:sp>
      <p:sp>
        <p:nvSpPr>
          <p:cNvPr id="4" name="Slide Number Placeholder 3"/>
          <p:cNvSpPr>
            <a:spLocks noGrp="1"/>
          </p:cNvSpPr>
          <p:nvPr>
            <p:ph type="sldNum" sz="quarter" idx="5"/>
          </p:nvPr>
        </p:nvSpPr>
        <p:spPr/>
        <p:txBody>
          <a:bodyPr/>
          <a:lstStyle/>
          <a:p>
            <a:fld id="{F701F271-0E48-9B44-BBBD-EA97D3E8B56D}" type="slidenum">
              <a:rPr lang="en-US" smtClean="0"/>
              <a:t>14</a:t>
            </a:fld>
            <a:endParaRPr lang="en-US"/>
          </a:p>
        </p:txBody>
      </p:sp>
    </p:spTree>
    <p:extLst>
      <p:ext uri="{BB962C8B-B14F-4D97-AF65-F5344CB8AC3E}">
        <p14:creationId xmlns:p14="http://schemas.microsoft.com/office/powerpoint/2010/main" val="3989182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1F271-0E48-9B44-BBBD-EA97D3E8B56D}" type="slidenum">
              <a:rPr lang="en-US" smtClean="0"/>
              <a:t>17</a:t>
            </a:fld>
            <a:endParaRPr lang="en-US"/>
          </a:p>
        </p:txBody>
      </p:sp>
    </p:spTree>
    <p:extLst>
      <p:ext uri="{BB962C8B-B14F-4D97-AF65-F5344CB8AC3E}">
        <p14:creationId xmlns:p14="http://schemas.microsoft.com/office/powerpoint/2010/main" val="335701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1F271-0E48-9B44-BBBD-EA97D3E8B56D}" type="slidenum">
              <a:rPr lang="en-US" smtClean="0"/>
              <a:t>18</a:t>
            </a:fld>
            <a:endParaRPr lang="en-US"/>
          </a:p>
        </p:txBody>
      </p:sp>
    </p:spTree>
    <p:extLst>
      <p:ext uri="{BB962C8B-B14F-4D97-AF65-F5344CB8AC3E}">
        <p14:creationId xmlns:p14="http://schemas.microsoft.com/office/powerpoint/2010/main" val="133728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a:solidFill>
                  <a:srgbClr val="FFFFFF"/>
                </a:solidFill>
                <a:effectLst/>
                <a:latin typeface="Calibri" panose="020F0502020204030204" pitchFamily="34" charset="0"/>
              </a:rPr>
              <a:t>Costs typically covered</a:t>
            </a:r>
            <a:endParaRPr lang="en-US" sz="1800" b="0" i="0" u="none" strike="noStrike">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rgbClr val="FFFFFF"/>
                </a:solidFill>
                <a:effectLst/>
                <a:latin typeface="Calibri" panose="020F0502020204030204" pitchFamily="34" charset="0"/>
              </a:rPr>
              <a:t>$21,700</a:t>
            </a:r>
            <a:endParaRPr lang="en-US" sz="1800" b="0"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23</a:t>
            </a:fld>
            <a:endParaRPr lang="en-US"/>
          </a:p>
        </p:txBody>
      </p:sp>
    </p:spTree>
    <p:extLst>
      <p:ext uri="{BB962C8B-B14F-4D97-AF65-F5344CB8AC3E}">
        <p14:creationId xmlns:p14="http://schemas.microsoft.com/office/powerpoint/2010/main" val="383900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p>
        </p:txBody>
      </p:sp>
      <p:sp>
        <p:nvSpPr>
          <p:cNvPr id="4" name="Slide Number Placeholder 3"/>
          <p:cNvSpPr>
            <a:spLocks noGrp="1"/>
          </p:cNvSpPr>
          <p:nvPr>
            <p:ph type="sldNum" sz="quarter" idx="5"/>
          </p:nvPr>
        </p:nvSpPr>
        <p:spPr/>
        <p:txBody>
          <a:bodyPr/>
          <a:lstStyle/>
          <a:p>
            <a:fld id="{F701F271-0E48-9B44-BBBD-EA97D3E8B56D}" type="slidenum">
              <a:rPr lang="en-US" smtClean="0"/>
              <a:t>24</a:t>
            </a:fld>
            <a:endParaRPr lang="en-US"/>
          </a:p>
        </p:txBody>
      </p:sp>
    </p:spTree>
    <p:extLst>
      <p:ext uri="{BB962C8B-B14F-4D97-AF65-F5344CB8AC3E}">
        <p14:creationId xmlns:p14="http://schemas.microsoft.com/office/powerpoint/2010/main" val="2282514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28</a:t>
            </a:fld>
            <a:endParaRPr lang="en-US"/>
          </a:p>
        </p:txBody>
      </p:sp>
    </p:spTree>
    <p:extLst>
      <p:ext uri="{BB962C8B-B14F-4D97-AF65-F5344CB8AC3E}">
        <p14:creationId xmlns:p14="http://schemas.microsoft.com/office/powerpoint/2010/main" val="258790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bg>
      <p:bgPr>
        <a:pattFill prst="dkUpDiag">
          <a:fgClr>
            <a:srgbClr val="004F9D"/>
          </a:fgClr>
          <a:bgClr>
            <a:srgbClr val="01359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FC5167-FF84-6D49-B71F-AF38F31D82E9}"/>
              </a:ext>
            </a:extLst>
          </p:cNvPr>
          <p:cNvSpPr/>
          <p:nvPr userDrawn="1"/>
        </p:nvSpPr>
        <p:spPr>
          <a:xfrm>
            <a:off x="0" y="3429000"/>
            <a:ext cx="12192000" cy="159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D2C4E-54C3-E942-BCE5-08CA139B77B6}"/>
              </a:ext>
            </a:extLst>
          </p:cNvPr>
          <p:cNvSpPr>
            <a:spLocks noGrp="1"/>
          </p:cNvSpPr>
          <p:nvPr>
            <p:ph type="ctrTitle"/>
          </p:nvPr>
        </p:nvSpPr>
        <p:spPr>
          <a:xfrm>
            <a:off x="3807030" y="3561520"/>
            <a:ext cx="7581406" cy="836898"/>
          </a:xfrm>
          <a:prstGeom prst="rect">
            <a:avLst/>
          </a:prstGeom>
          <a:noFill/>
        </p:spPr>
        <p:txBody>
          <a:bodyPr anchor="b">
            <a:noAutofit/>
          </a:bodyPr>
          <a:lstStyle>
            <a:lvl1pPr algn="l">
              <a:lnSpc>
                <a:spcPts val="3920"/>
              </a:lnSpc>
              <a:defRPr sz="4400" b="1" i="0" baseline="0">
                <a:solidFill>
                  <a:srgbClr val="013591"/>
                </a:solidFill>
                <a:latin typeface="Source Sans Pro" panose="020B0503030403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AB696E03-67D4-AB44-A78E-11BF4C75AF90}"/>
              </a:ext>
            </a:extLst>
          </p:cNvPr>
          <p:cNvSpPr>
            <a:spLocks noGrp="1"/>
          </p:cNvSpPr>
          <p:nvPr>
            <p:ph type="subTitle" idx="1"/>
          </p:nvPr>
        </p:nvSpPr>
        <p:spPr>
          <a:xfrm>
            <a:off x="3807029" y="4440023"/>
            <a:ext cx="7088577" cy="544642"/>
          </a:xfrm>
        </p:spPr>
        <p:txBody>
          <a:bodyPr>
            <a:noAutofit/>
          </a:bodyPr>
          <a:lstStyle>
            <a:lvl1pPr marL="0" indent="0" algn="l">
              <a:lnSpc>
                <a:spcPct val="100000"/>
              </a:lnSpc>
              <a:buNone/>
              <a:defRPr sz="3200" b="0" i="0" kern="0" spc="0" baseline="0">
                <a:solidFill>
                  <a:srgbClr val="01359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picture containing text, font, logo, screenshot&#10;&#10;Description automatically generated">
            <a:extLst>
              <a:ext uri="{FF2B5EF4-FFF2-40B4-BE49-F238E27FC236}">
                <a16:creationId xmlns:a16="http://schemas.microsoft.com/office/drawing/2014/main" id="{6FA08700-5807-429C-B4E2-12B6FD7B55D3}"/>
              </a:ext>
            </a:extLst>
          </p:cNvPr>
          <p:cNvPicPr>
            <a:picLocks noChangeAspect="1"/>
          </p:cNvPicPr>
          <p:nvPr userDrawn="1"/>
        </p:nvPicPr>
        <p:blipFill rotWithShape="1">
          <a:blip r:embed="rId2"/>
          <a:srcRect l="15385" t="21633" r="16172" b="24168"/>
          <a:stretch/>
        </p:blipFill>
        <p:spPr>
          <a:xfrm>
            <a:off x="576649" y="930877"/>
            <a:ext cx="5087598" cy="1511504"/>
          </a:xfrm>
          <a:prstGeom prst="rect">
            <a:avLst/>
          </a:prstGeom>
        </p:spPr>
      </p:pic>
    </p:spTree>
    <p:extLst>
      <p:ext uri="{BB962C8B-B14F-4D97-AF65-F5344CB8AC3E}">
        <p14:creationId xmlns:p14="http://schemas.microsoft.com/office/powerpoint/2010/main" val="254079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Title with Copy + Media">
    <p:bg>
      <p:bgPr>
        <a:solidFill>
          <a:srgbClr val="004F9D"/>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17"/>
            <a:ext cx="10515600" cy="878459"/>
          </a:xfrm>
          <a:prstGeom prst="rect">
            <a:avLst/>
          </a:prstGeom>
          <a:noFill/>
        </p:spPr>
        <p:txBody>
          <a:bodyPr anchor="b"/>
          <a:lstStyle>
            <a:lvl1pPr>
              <a:defRPr b="1" i="0">
                <a:solidFill>
                  <a:schemeClr val="bg1"/>
                </a:solidFill>
                <a:latin typeface="Source Sans Pro" panose="020B0503030403020204" pitchFamily="34"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userDrawn="1"/>
        </p:nvCxnSpPr>
        <p:spPr>
          <a:xfrm>
            <a:off x="838200" y="1484304"/>
            <a:ext cx="105156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F7B34011-377E-CE42-9302-79559B2A06FA}"/>
              </a:ext>
            </a:extLst>
          </p:cNvPr>
          <p:cNvSpPr>
            <a:spLocks noGrp="1"/>
          </p:cNvSpPr>
          <p:nvPr>
            <p:ph type="body" sz="quarter" idx="10" hasCustomPrompt="1"/>
          </p:nvPr>
        </p:nvSpPr>
        <p:spPr>
          <a:xfrm>
            <a:off x="1219200" y="1828800"/>
            <a:ext cx="3723190" cy="3657600"/>
          </a:xfrm>
        </p:spPr>
        <p:txBody>
          <a:bodyPr>
            <a:noAutofit/>
          </a:bodyPr>
          <a:lstStyle>
            <a:lvl1pPr marL="0" indent="0">
              <a:lnSpc>
                <a:spcPct val="100000"/>
              </a:lnSpc>
              <a:spcBef>
                <a:spcPts val="400"/>
              </a:spcBef>
              <a:buNone/>
              <a:defRPr sz="32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5562600" y="2133600"/>
            <a:ext cx="5410200" cy="30480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4F9D"/>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3839378457"/>
      </p:ext>
    </p:extLst>
  </p:cSld>
  <p:clrMapOvr>
    <a:masterClrMapping/>
  </p:clrMapOvr>
  <p:extLst>
    <p:ext uri="{DCECCB84-F9BA-43D5-87BE-67443E8EF086}">
      <p15:sldGuideLst xmlns:p15="http://schemas.microsoft.com/office/powerpoint/2012/main">
        <p15:guide id="1" orient="horz" pos="2160">
          <p15:clr>
            <a:srgbClr val="FBAE40"/>
          </p15:clr>
        </p15:guide>
        <p15:guide id="2" pos="768">
          <p15:clr>
            <a:srgbClr val="FBAE40"/>
          </p15:clr>
        </p15:guide>
        <p15:guide id="3" orient="horz" pos="1152">
          <p15:clr>
            <a:srgbClr val="FBAE40"/>
          </p15:clr>
        </p15:guide>
        <p15:guide id="4" orient="horz" pos="3456">
          <p15:clr>
            <a:srgbClr val="FBAE40"/>
          </p15:clr>
        </p15:guide>
        <p15:guide id="5" pos="6912">
          <p15:clr>
            <a:srgbClr val="FBAE40"/>
          </p15:clr>
        </p15:guide>
        <p15:guide id="6" pos="3840">
          <p15:clr>
            <a:srgbClr val="FBAE40"/>
          </p15:clr>
        </p15:guide>
        <p15:guide id="7" pos="3120" userDrawn="1">
          <p15:clr>
            <a:srgbClr val="FBAE40"/>
          </p15:clr>
        </p15:guide>
        <p15:guide id="8" pos="3504">
          <p15:clr>
            <a:srgbClr val="FBAE40"/>
          </p15:clr>
        </p15:guide>
        <p15:guide id="9" orient="horz" pos="3264" userDrawn="1">
          <p15:clr>
            <a:srgbClr val="FBAE40"/>
          </p15:clr>
        </p15:guide>
        <p15:guide id="10" orient="horz" pos="13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Title with DATA + Pic">
    <p:bg>
      <p:bgPr>
        <a:solidFill>
          <a:srgbClr val="004F9D"/>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10537420" cy="870271"/>
          </a:xfrm>
          <a:prstGeom prst="rect">
            <a:avLst/>
          </a:prstGeom>
          <a:noFill/>
        </p:spPr>
        <p:txBody>
          <a:bodyPr anchor="b">
            <a:noAutofit/>
          </a:bodyPr>
          <a:lstStyle>
            <a:lvl1pPr>
              <a:defRPr b="1" i="0" kern="0" baseline="0">
                <a:solidFill>
                  <a:schemeClr val="bg1"/>
                </a:solidFill>
                <a:latin typeface="Source Sans Pro" panose="020B0503030403020204" pitchFamily="34" charset="77"/>
              </a:defRPr>
            </a:lvl1pPr>
          </a:lstStyle>
          <a:p>
            <a:r>
              <a:rPr lang="en-US"/>
              <a:t>Click to edit Master title style</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0EC56043-3FDA-FEA1-CB2A-8AAAEAF0E24F}"/>
              </a:ext>
            </a:extLst>
          </p:cNvPr>
          <p:cNvSpPr>
            <a:spLocks noGrp="1"/>
          </p:cNvSpPr>
          <p:nvPr>
            <p:ph sz="quarter" idx="12"/>
          </p:nvPr>
        </p:nvSpPr>
        <p:spPr>
          <a:xfrm>
            <a:off x="860020" y="1828800"/>
            <a:ext cx="10515600" cy="3657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372714"/>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userDrawn="1">
          <p15:clr>
            <a:srgbClr val="FBAE40"/>
          </p15:clr>
        </p15:guide>
        <p15:guide id="6" orient="horz" pos="3456">
          <p15:clr>
            <a:srgbClr val="FBAE40"/>
          </p15:clr>
        </p15:guide>
        <p15:guide id="7" orient="horz" pos="1152">
          <p15:clr>
            <a:srgbClr val="FBAE40"/>
          </p15:clr>
        </p15:guide>
        <p15:guide id="8" pos="3840" userDrawn="1">
          <p15:clr>
            <a:srgbClr val="FBAE40"/>
          </p15:clr>
        </p15:guide>
        <p15:guide id="9" pos="417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FT Title with DATA + Pic">
    <p:bg>
      <p:bgRef idx="1001">
        <a:schemeClr val="bg1"/>
      </p:bgRef>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10537420" cy="870271"/>
          </a:xfrm>
          <a:prstGeom prst="rect">
            <a:avLst/>
          </a:prstGeom>
          <a:noFill/>
        </p:spPr>
        <p:txBody>
          <a:bodyPr anchor="b">
            <a:noAutofit/>
          </a:bodyPr>
          <a:lstStyle>
            <a:lvl1pPr>
              <a:defRPr b="1" i="0" kern="0" baseline="0">
                <a:solidFill>
                  <a:srgbClr val="18214F"/>
                </a:solidFill>
                <a:latin typeface="Source Sans Pro" panose="020B0503030403020204" pitchFamily="34" charset="77"/>
              </a:defRPr>
            </a:lvl1pPr>
          </a:lstStyle>
          <a:p>
            <a:r>
              <a:rPr lang="en-US"/>
              <a:t>Click to edit Master title style</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0EC56043-3FDA-FEA1-CB2A-8AAAEAF0E24F}"/>
              </a:ext>
            </a:extLst>
          </p:cNvPr>
          <p:cNvSpPr>
            <a:spLocks noGrp="1"/>
          </p:cNvSpPr>
          <p:nvPr>
            <p:ph sz="quarter" idx="12"/>
          </p:nvPr>
        </p:nvSpPr>
        <p:spPr>
          <a:xfrm>
            <a:off x="860020" y="1828800"/>
            <a:ext cx="10515600" cy="3657600"/>
          </a:xfrm>
        </p:spPr>
        <p:txBody>
          <a:bodyPr/>
          <a:lstStyle>
            <a:lvl1pPr>
              <a:defRPr>
                <a:solidFill>
                  <a:srgbClr val="18214F"/>
                </a:solidFill>
              </a:defRPr>
            </a:lvl1pPr>
            <a:lvl2pPr>
              <a:defRPr>
                <a:solidFill>
                  <a:srgbClr val="18214F"/>
                </a:solidFill>
              </a:defRPr>
            </a:lvl2pPr>
            <a:lvl3pPr>
              <a:defRPr>
                <a:solidFill>
                  <a:srgbClr val="18214F"/>
                </a:solidFill>
              </a:defRPr>
            </a:lvl3pPr>
            <a:lvl4pPr>
              <a:defRPr>
                <a:solidFill>
                  <a:srgbClr val="18214F"/>
                </a:solidFill>
              </a:defRPr>
            </a:lvl4pPr>
            <a:lvl5pPr>
              <a:defRPr>
                <a:solidFill>
                  <a:srgbClr val="1821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2464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p15:clr>
            <a:srgbClr val="FBAE40"/>
          </p15:clr>
        </p15:guide>
        <p15:guide id="6" orient="horz" pos="3456">
          <p15:clr>
            <a:srgbClr val="FBAE40"/>
          </p15:clr>
        </p15:guide>
        <p15:guide id="7" orient="horz" pos="1152">
          <p15:clr>
            <a:srgbClr val="FBAE40"/>
          </p15:clr>
        </p15:guide>
        <p15:guide id="8" pos="3840">
          <p15:clr>
            <a:srgbClr val="FBAE40"/>
          </p15:clr>
        </p15:guide>
        <p15:guide id="9" pos="4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ntroduction">
    <p:bg>
      <p:bgRef idx="1001">
        <a:schemeClr val="bg1"/>
      </p:bgRef>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4991101" cy="870271"/>
          </a:xfrm>
          <a:prstGeom prst="rect">
            <a:avLst/>
          </a:prstGeom>
          <a:noFill/>
        </p:spPr>
        <p:txBody>
          <a:bodyPr anchor="b">
            <a:noAutofit/>
          </a:bodyPr>
          <a:lstStyle>
            <a:lvl1pPr>
              <a:defRPr b="1" i="0" kern="0" baseline="0">
                <a:solidFill>
                  <a:srgbClr val="18214F"/>
                </a:solidFill>
                <a:latin typeface="Source Sans Pro" panose="020B0503030403020204" pitchFamily="34" charset="77"/>
              </a:defRPr>
            </a:lvl1pPr>
          </a:lstStyle>
          <a:p>
            <a:r>
              <a:rPr lang="en-US"/>
              <a:t>Click to edit Master title style</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hasCustomPrompt="1"/>
          </p:nvPr>
        </p:nvSpPr>
        <p:spPr>
          <a:xfrm>
            <a:off x="1219200" y="1828800"/>
            <a:ext cx="4610100" cy="3657600"/>
          </a:xfrm>
        </p:spPr>
        <p:txBody>
          <a:bodyPr>
            <a:noAutofit/>
          </a:bodyPr>
          <a:lstStyle>
            <a:lvl1pPr marL="0" indent="0">
              <a:lnSpc>
                <a:spcPct val="100000"/>
              </a:lnSpc>
              <a:spcBef>
                <a:spcPts val="400"/>
              </a:spcBef>
              <a:buNone/>
              <a:defRPr sz="3200">
                <a:solidFill>
                  <a:srgbClr val="18214F"/>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spTree>
    <p:extLst>
      <p:ext uri="{BB962C8B-B14F-4D97-AF65-F5344CB8AC3E}">
        <p14:creationId xmlns:p14="http://schemas.microsoft.com/office/powerpoint/2010/main" val="34801455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3840" userDrawn="1">
          <p15:clr>
            <a:srgbClr val="FBAE40"/>
          </p15:clr>
        </p15:guide>
        <p15:guide id="9" pos="41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OP Title with Copy + Data">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17"/>
            <a:ext cx="10515600" cy="878459"/>
          </a:xfrm>
          <a:prstGeom prst="rect">
            <a:avLst/>
          </a:prstGeom>
          <a:noFill/>
        </p:spPr>
        <p:txBody>
          <a:bodyPr anchor="b"/>
          <a:lstStyle>
            <a:lvl1pPr>
              <a:defRPr b="1" i="0">
                <a:solidFill>
                  <a:srgbClr val="18214F"/>
                </a:solidFill>
                <a:latin typeface="Source Sans Pro" panose="020B0503030403020204" pitchFamily="34"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userDrawn="1"/>
        </p:nvCxnSpPr>
        <p:spPr>
          <a:xfrm>
            <a:off x="838200" y="1484304"/>
            <a:ext cx="10515600"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6320521" y="1722683"/>
            <a:ext cx="5029200" cy="45720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4F9D"/>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Content Placeholder 2">
            <a:extLst>
              <a:ext uri="{FF2B5EF4-FFF2-40B4-BE49-F238E27FC236}">
                <a16:creationId xmlns:a16="http://schemas.microsoft.com/office/drawing/2014/main" id="{29CFCA91-1E6D-1DB5-6E78-DA4737D04EBA}"/>
              </a:ext>
            </a:extLst>
          </p:cNvPr>
          <p:cNvSpPr>
            <a:spLocks noGrp="1"/>
          </p:cNvSpPr>
          <p:nvPr>
            <p:ph sz="quarter" idx="12"/>
          </p:nvPr>
        </p:nvSpPr>
        <p:spPr>
          <a:xfrm>
            <a:off x="838200" y="1722683"/>
            <a:ext cx="50292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9411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768" userDrawn="1">
          <p15:clr>
            <a:srgbClr val="FBAE40"/>
          </p15:clr>
        </p15:guide>
        <p15:guide id="3" orient="horz" pos="1152" userDrawn="1">
          <p15:clr>
            <a:srgbClr val="FBAE40"/>
          </p15:clr>
        </p15:guide>
        <p15:guide id="4" orient="horz" pos="3456" userDrawn="1">
          <p15:clr>
            <a:srgbClr val="FBAE40"/>
          </p15:clr>
        </p15:guide>
        <p15:guide id="5" pos="6912" userDrawn="1">
          <p15:clr>
            <a:srgbClr val="FBAE40"/>
          </p15:clr>
        </p15:guide>
        <p15:guide id="6" pos="3840" userDrawn="1">
          <p15:clr>
            <a:srgbClr val="FBAE40"/>
          </p15:clr>
        </p15:guide>
        <p15:guide id="7" pos="4176" userDrawn="1">
          <p15:clr>
            <a:srgbClr val="FBAE40"/>
          </p15:clr>
        </p15:guide>
        <p15:guide id="8" pos="35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OP Title with Copy + Media">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17"/>
            <a:ext cx="10515600" cy="878459"/>
          </a:xfrm>
          <a:prstGeom prst="rect">
            <a:avLst/>
          </a:prstGeom>
          <a:noFill/>
        </p:spPr>
        <p:txBody>
          <a:bodyPr anchor="b"/>
          <a:lstStyle>
            <a:lvl1pPr>
              <a:defRPr b="1" i="0">
                <a:solidFill>
                  <a:srgbClr val="18214F"/>
                </a:solidFill>
                <a:latin typeface="Source Sans Pro" panose="020B0503030403020204" pitchFamily="34"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userDrawn="1"/>
        </p:nvCxnSpPr>
        <p:spPr>
          <a:xfrm>
            <a:off x="838200" y="1484304"/>
            <a:ext cx="105156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F7B34011-377E-CE42-9302-79559B2A06FA}"/>
              </a:ext>
            </a:extLst>
          </p:cNvPr>
          <p:cNvSpPr>
            <a:spLocks noGrp="1"/>
          </p:cNvSpPr>
          <p:nvPr>
            <p:ph type="body" sz="quarter" idx="10" hasCustomPrompt="1"/>
          </p:nvPr>
        </p:nvSpPr>
        <p:spPr>
          <a:xfrm>
            <a:off x="1219200" y="1828800"/>
            <a:ext cx="3723190" cy="3657600"/>
          </a:xfrm>
        </p:spPr>
        <p:txBody>
          <a:bodyPr>
            <a:noAutofit/>
          </a:bodyPr>
          <a:lstStyle>
            <a:lvl1pPr marL="0" indent="0">
              <a:lnSpc>
                <a:spcPct val="100000"/>
              </a:lnSpc>
              <a:spcBef>
                <a:spcPts val="400"/>
              </a:spcBef>
              <a:buNone/>
              <a:defRPr sz="3200">
                <a:solidFill>
                  <a:srgbClr val="18214F"/>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5562600" y="2133600"/>
            <a:ext cx="5410200" cy="30480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4F9D"/>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42745201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768">
          <p15:clr>
            <a:srgbClr val="FBAE40"/>
          </p15:clr>
        </p15:guide>
        <p15:guide id="3" orient="horz" pos="1152">
          <p15:clr>
            <a:srgbClr val="FBAE40"/>
          </p15:clr>
        </p15:guide>
        <p15:guide id="4" orient="horz" pos="3456">
          <p15:clr>
            <a:srgbClr val="FBAE40"/>
          </p15:clr>
        </p15:guide>
        <p15:guide id="5" pos="6912">
          <p15:clr>
            <a:srgbClr val="FBAE40"/>
          </p15:clr>
        </p15:guide>
        <p15:guide id="6" pos="3840">
          <p15:clr>
            <a:srgbClr val="FBAE40"/>
          </p15:clr>
        </p15:guide>
        <p15:guide id="7" pos="3120" userDrawn="1">
          <p15:clr>
            <a:srgbClr val="FBAE40"/>
          </p15:clr>
        </p15:guide>
        <p15:guide id="8" pos="3504">
          <p15:clr>
            <a:srgbClr val="FBAE40"/>
          </p15:clr>
        </p15:guide>
        <p15:guide id="9" orient="horz" pos="3264" userDrawn="1">
          <p15:clr>
            <a:srgbClr val="FBAE40"/>
          </p15:clr>
        </p15:guide>
        <p15:guide id="10" orient="horz" pos="13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ullet + R. Pic">
  <p:cSld name="Bullet + R. Pic">
    <p:bg>
      <p:bgPr>
        <a:solidFill>
          <a:srgbClr val="004F9D"/>
        </a:solid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362699" y="614033"/>
            <a:ext cx="4991101" cy="87027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Source Sans Pro"/>
              <a:buNone/>
              <a:defRPr b="1" i="0">
                <a:solidFill>
                  <a:schemeClr val="lt1"/>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7" name="Google Shape;27;p4"/>
          <p:cNvCxnSpPr/>
          <p:nvPr/>
        </p:nvCxnSpPr>
        <p:spPr>
          <a:xfrm>
            <a:off x="838200" y="1484304"/>
            <a:ext cx="10515600" cy="0"/>
          </a:xfrm>
          <a:prstGeom prst="straightConnector1">
            <a:avLst/>
          </a:prstGeom>
          <a:noFill/>
          <a:ln w="12700" cap="flat" cmpd="sng">
            <a:solidFill>
              <a:srgbClr val="BFBFBF"/>
            </a:solidFill>
            <a:prstDash val="solid"/>
            <a:miter lim="800000"/>
            <a:headEnd type="none" w="sm" len="sm"/>
            <a:tailEnd type="none" w="sm" len="sm"/>
          </a:ln>
        </p:spPr>
      </p:cxnSp>
      <p:sp>
        <p:nvSpPr>
          <p:cNvPr id="28" name="Google Shape;28;p4"/>
          <p:cNvSpPr txBox="1">
            <a:spLocks noGrp="1"/>
          </p:cNvSpPr>
          <p:nvPr>
            <p:ph type="body" idx="1"/>
          </p:nvPr>
        </p:nvSpPr>
        <p:spPr>
          <a:xfrm>
            <a:off x="6362699" y="1812175"/>
            <a:ext cx="4610100" cy="3657600"/>
          </a:xfrm>
          <a:prstGeom prst="rect">
            <a:avLst/>
          </a:prstGeom>
          <a:noFill/>
          <a:ln>
            <a:noFill/>
          </a:ln>
        </p:spPr>
        <p:txBody>
          <a:bodyPr spcFirstLastPara="1" wrap="square" lIns="91425" tIns="45700" rIns="91425" bIns="45700" anchor="t" anchorCtr="0">
            <a:noAutofit/>
          </a:bodyPr>
          <a:lstStyle>
            <a:lvl1pPr marL="457200" lvl="0" indent="-355600" algn="l">
              <a:lnSpc>
                <a:spcPct val="120000"/>
              </a:lnSpc>
              <a:spcBef>
                <a:spcPts val="400"/>
              </a:spcBef>
              <a:spcAft>
                <a:spcPts val="0"/>
              </a:spcAft>
              <a:buClr>
                <a:schemeClr val="lt1"/>
              </a:buClr>
              <a:buSzPts val="2000"/>
              <a:buFont typeface="Arial"/>
              <a:buChar char="•"/>
              <a:defRPr sz="2000">
                <a:solidFill>
                  <a:schemeClr val="lt1"/>
                </a:solidFill>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4"/>
          <p:cNvPicPr preferRelativeResize="0"/>
          <p:nvPr/>
        </p:nvPicPr>
        <p:blipFill rotWithShape="1">
          <a:blip r:embed="rId2">
            <a:alphaModFix/>
          </a:blip>
          <a:srcRect/>
          <a:stretch/>
        </p:blipFill>
        <p:spPr>
          <a:xfrm>
            <a:off x="10952173" y="5592076"/>
            <a:ext cx="596515" cy="787998"/>
          </a:xfrm>
          <a:prstGeom prst="rect">
            <a:avLst/>
          </a:prstGeom>
          <a:noFill/>
          <a:ln>
            <a:noFill/>
          </a:ln>
        </p:spPr>
      </p:pic>
    </p:spTree>
    <p:extLst>
      <p:ext uri="{BB962C8B-B14F-4D97-AF65-F5344CB8AC3E}">
        <p14:creationId xmlns:p14="http://schemas.microsoft.com/office/powerpoint/2010/main" val="2432107147"/>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p15:clr>
            <a:srgbClr val="FBAE40"/>
          </p15:clr>
        </p15:guide>
        <p15:guide id="5" orient="horz" pos="3456">
          <p15:clr>
            <a:srgbClr val="FBAE40"/>
          </p15:clr>
        </p15:guide>
        <p15:guide id="6" orient="horz" pos="1152">
          <p15:clr>
            <a:srgbClr val="FBAE40"/>
          </p15:clr>
        </p15:guide>
        <p15:guide id="7" pos="3840">
          <p15:clr>
            <a:srgbClr val="FBAE40"/>
          </p15:clr>
        </p15:guide>
        <p15:guide id="8" pos="41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1331089" y="714886"/>
            <a:ext cx="5967713" cy="3988887"/>
          </a:xfrm>
          <a:prstGeom prst="rect">
            <a:avLst/>
          </a:prstGeom>
          <a:noFill/>
        </p:spPr>
        <p:txBody>
          <a:bodyPr anchor="b">
            <a:noAutofit/>
          </a:bodyPr>
          <a:lstStyle>
            <a:lvl1pPr>
              <a:defRPr sz="7200" b="1" i="0">
                <a:solidFill>
                  <a:srgbClr val="004F9D"/>
                </a:solidFill>
                <a:latin typeface="Source Sans Pro" panose="020B0503030403020204" pitchFamily="34"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DDCB7C41-036F-3C46-985A-A2DA08A2D9DF}"/>
              </a:ext>
            </a:extLst>
          </p:cNvPr>
          <p:cNvCxnSpPr>
            <a:cxnSpLocks/>
          </p:cNvCxnSpPr>
          <p:nvPr userDrawn="1"/>
        </p:nvCxnSpPr>
        <p:spPr>
          <a:xfrm flipV="1">
            <a:off x="0" y="4671793"/>
            <a:ext cx="7141580" cy="31980"/>
          </a:xfrm>
          <a:prstGeom prst="line">
            <a:avLst/>
          </a:prstGeom>
          <a:ln>
            <a:solidFill>
              <a:srgbClr val="004F9D"/>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373737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Title, Caption and Pi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0" y="0"/>
            <a:ext cx="10325100" cy="6858000"/>
          </a:xfrm>
        </p:spPr>
        <p:txBody>
          <a:bodyPr/>
          <a:lstStyle>
            <a:lvl1pPr>
              <a:defRPr>
                <a:solidFill>
                  <a:schemeClr val="bg1"/>
                </a:solidFill>
              </a:defRPr>
            </a:lvl1pPr>
          </a:lstStyle>
          <a:p>
            <a:r>
              <a:rPr lang="en-US"/>
              <a:t>Click icon to add picture</a:t>
            </a:r>
          </a:p>
        </p:txBody>
      </p:sp>
      <p:sp>
        <p:nvSpPr>
          <p:cNvPr id="12" name="Rectangle 11">
            <a:extLst>
              <a:ext uri="{FF2B5EF4-FFF2-40B4-BE49-F238E27FC236}">
                <a16:creationId xmlns:a16="http://schemas.microsoft.com/office/drawing/2014/main" id="{CF95F29C-14A0-5C4F-877C-1B28B706B781}"/>
              </a:ext>
            </a:extLst>
          </p:cNvPr>
          <p:cNvSpPr/>
          <p:nvPr userDrawn="1"/>
        </p:nvSpPr>
        <p:spPr>
          <a:xfrm>
            <a:off x="10325100" y="0"/>
            <a:ext cx="1866900" cy="6858000"/>
          </a:xfrm>
          <a:prstGeom prst="rect">
            <a:avLst/>
          </a:prstGeom>
          <a:pattFill prst="dkUpDiag">
            <a:fgClr>
              <a:srgbClr val="004F9D"/>
            </a:fgClr>
            <a:bgClr>
              <a:srgbClr val="01359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752866" y="714887"/>
            <a:ext cx="4128416" cy="2714113"/>
          </a:xfrm>
          <a:prstGeom prst="rect">
            <a:avLst/>
          </a:prstGeom>
          <a:noFill/>
        </p:spPr>
        <p:txBody>
          <a:bodyPr anchor="b">
            <a:noAutofit/>
          </a:bodyPr>
          <a:lstStyle>
            <a:lvl1pPr>
              <a:defRPr sz="6000" b="1" i="0">
                <a:solidFill>
                  <a:srgbClr val="18214F"/>
                </a:solidFill>
                <a:latin typeface="Source Sans Pro" panose="020B0503030403020204" pitchFamily="34" charset="77"/>
              </a:defRPr>
            </a:lvl1pPr>
          </a:lstStyle>
          <a:p>
            <a:r>
              <a:rPr lang="en-US"/>
              <a:t>Click to edit Master title style</a:t>
            </a:r>
          </a:p>
        </p:txBody>
      </p:sp>
      <p:sp>
        <p:nvSpPr>
          <p:cNvPr id="14" name="Subtitle 2">
            <a:extLst>
              <a:ext uri="{FF2B5EF4-FFF2-40B4-BE49-F238E27FC236}">
                <a16:creationId xmlns:a16="http://schemas.microsoft.com/office/drawing/2014/main" id="{EE74C142-31AF-234D-926E-15F7604CA2D8}"/>
              </a:ext>
            </a:extLst>
          </p:cNvPr>
          <p:cNvSpPr>
            <a:spLocks noGrp="1"/>
          </p:cNvSpPr>
          <p:nvPr>
            <p:ph type="subTitle" idx="1" hasCustomPrompt="1"/>
          </p:nvPr>
        </p:nvSpPr>
        <p:spPr>
          <a:xfrm>
            <a:off x="752866" y="3691766"/>
            <a:ext cx="2854035" cy="1666717"/>
          </a:xfrm>
        </p:spPr>
        <p:txBody>
          <a:bodyPr>
            <a:noAutofit/>
          </a:bodyPr>
          <a:lstStyle>
            <a:lvl1pPr marL="0" indent="0" algn="l">
              <a:lnSpc>
                <a:spcPct val="100000"/>
              </a:lnSpc>
              <a:buNone/>
              <a:defRPr sz="2800" b="0" i="0" kern="0" spc="0" baseline="0">
                <a:solidFill>
                  <a:srgbClr val="18214F"/>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a:t>
            </a:r>
            <a:br>
              <a:rPr lang="en-US"/>
            </a:br>
            <a:r>
              <a:rPr lang="en-US"/>
              <a:t>subtitle style</a:t>
            </a:r>
          </a:p>
        </p:txBody>
      </p:sp>
    </p:spTree>
    <p:extLst>
      <p:ext uri="{BB962C8B-B14F-4D97-AF65-F5344CB8AC3E}">
        <p14:creationId xmlns:p14="http://schemas.microsoft.com/office/powerpoint/2010/main" val="3079934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Title, Caption and Pi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1866900" y="0"/>
            <a:ext cx="10325100" cy="6858000"/>
          </a:xfrm>
        </p:spPr>
        <p:txBody>
          <a:bodyPr/>
          <a:lstStyle>
            <a:lvl1pPr>
              <a:defRPr>
                <a:solidFill>
                  <a:schemeClr val="bg1"/>
                </a:solidFill>
              </a:defRPr>
            </a:lvl1pPr>
          </a:lstStyle>
          <a:p>
            <a:r>
              <a:rPr lang="en-US"/>
              <a:t>Click icon to add picture</a:t>
            </a:r>
          </a:p>
        </p:txBody>
      </p:sp>
      <p:sp>
        <p:nvSpPr>
          <p:cNvPr id="12" name="Rectangle 11">
            <a:extLst>
              <a:ext uri="{FF2B5EF4-FFF2-40B4-BE49-F238E27FC236}">
                <a16:creationId xmlns:a16="http://schemas.microsoft.com/office/drawing/2014/main" id="{CF95F29C-14A0-5C4F-877C-1B28B706B781}"/>
              </a:ext>
              <a:ext uri="{C183D7F6-B498-43B3-948B-1728B52AA6E4}">
                <adec:decorative xmlns:adec="http://schemas.microsoft.com/office/drawing/2017/decorative" val="1"/>
              </a:ext>
            </a:extLst>
          </p:cNvPr>
          <p:cNvSpPr/>
          <p:nvPr userDrawn="1"/>
        </p:nvSpPr>
        <p:spPr>
          <a:xfrm>
            <a:off x="0" y="0"/>
            <a:ext cx="1866900" cy="6858000"/>
          </a:xfrm>
          <a:prstGeom prst="rect">
            <a:avLst/>
          </a:prstGeom>
          <a:pattFill prst="dkUpDiag">
            <a:fgClr>
              <a:srgbClr val="004F9D"/>
            </a:fgClr>
            <a:bgClr>
              <a:srgbClr val="01359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7341925" y="714887"/>
            <a:ext cx="4128416" cy="2714113"/>
          </a:xfrm>
          <a:prstGeom prst="rect">
            <a:avLst/>
          </a:prstGeom>
          <a:noFill/>
        </p:spPr>
        <p:txBody>
          <a:bodyPr anchor="b">
            <a:noAutofit/>
          </a:bodyPr>
          <a:lstStyle>
            <a:lvl1pPr algn="r">
              <a:defRPr sz="6000" b="1" i="0">
                <a:solidFill>
                  <a:srgbClr val="18214F"/>
                </a:solidFill>
                <a:latin typeface="Source Sans Pro" panose="020B0503030403020204" pitchFamily="34" charset="77"/>
              </a:defRPr>
            </a:lvl1pPr>
          </a:lstStyle>
          <a:p>
            <a:r>
              <a:rPr lang="en-US"/>
              <a:t>Click to edit Master title style</a:t>
            </a:r>
          </a:p>
        </p:txBody>
      </p:sp>
      <p:sp>
        <p:nvSpPr>
          <p:cNvPr id="14" name="Subtitle 2">
            <a:extLst>
              <a:ext uri="{FF2B5EF4-FFF2-40B4-BE49-F238E27FC236}">
                <a16:creationId xmlns:a16="http://schemas.microsoft.com/office/drawing/2014/main" id="{EE74C142-31AF-234D-926E-15F7604CA2D8}"/>
              </a:ext>
            </a:extLst>
          </p:cNvPr>
          <p:cNvSpPr>
            <a:spLocks noGrp="1"/>
          </p:cNvSpPr>
          <p:nvPr>
            <p:ph type="subTitle" idx="1" hasCustomPrompt="1"/>
          </p:nvPr>
        </p:nvSpPr>
        <p:spPr>
          <a:xfrm>
            <a:off x="8616306" y="3691766"/>
            <a:ext cx="2854035" cy="1666717"/>
          </a:xfrm>
        </p:spPr>
        <p:txBody>
          <a:bodyPr>
            <a:noAutofit/>
          </a:bodyPr>
          <a:lstStyle>
            <a:lvl1pPr marL="0" indent="0" algn="r">
              <a:lnSpc>
                <a:spcPct val="100000"/>
              </a:lnSpc>
              <a:buNone/>
              <a:defRPr sz="2800" b="0" i="0" kern="0" spc="0" baseline="0">
                <a:solidFill>
                  <a:srgbClr val="18214F"/>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a:t>
            </a:r>
            <a:br>
              <a:rPr lang="en-US"/>
            </a:br>
            <a:r>
              <a:rPr lang="en-US"/>
              <a:t>subtitle style</a:t>
            </a:r>
          </a:p>
        </p:txBody>
      </p:sp>
      <p:pic>
        <p:nvPicPr>
          <p:cNvPr id="8" name="Picture 7" descr="A picture containing text, font, logo, screenshot&#10;&#10;Description automatically generated">
            <a:extLst>
              <a:ext uri="{FF2B5EF4-FFF2-40B4-BE49-F238E27FC236}">
                <a16:creationId xmlns:a16="http://schemas.microsoft.com/office/drawing/2014/main" id="{705AD30C-C5EC-43C1-A398-903E635F891B}"/>
              </a:ext>
            </a:extLst>
          </p:cNvPr>
          <p:cNvPicPr>
            <a:picLocks noChangeAspect="1"/>
          </p:cNvPicPr>
          <p:nvPr userDrawn="1"/>
        </p:nvPicPr>
        <p:blipFill rotWithShape="1">
          <a:blip r:embed="rId2"/>
          <a:srcRect l="15893" t="24175" r="66166" b="26581"/>
          <a:stretch/>
        </p:blipFill>
        <p:spPr>
          <a:xfrm>
            <a:off x="131806" y="5978829"/>
            <a:ext cx="733167" cy="755041"/>
          </a:xfrm>
          <a:prstGeom prst="rect">
            <a:avLst/>
          </a:prstGeom>
        </p:spPr>
      </p:pic>
    </p:spTree>
    <p:extLst>
      <p:ext uri="{BB962C8B-B14F-4D97-AF65-F5344CB8AC3E}">
        <p14:creationId xmlns:p14="http://schemas.microsoft.com/office/powerpoint/2010/main" val="3253001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Section Header + Pic">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95F29C-14A0-5C4F-877C-1B28B706B781}"/>
              </a:ext>
              <a:ext uri="{C183D7F6-B498-43B3-948B-1728B52AA6E4}">
                <adec:decorative xmlns:adec="http://schemas.microsoft.com/office/drawing/2017/decorative" val="1"/>
              </a:ext>
            </a:extLst>
          </p:cNvPr>
          <p:cNvSpPr/>
          <p:nvPr userDrawn="1"/>
        </p:nvSpPr>
        <p:spPr>
          <a:xfrm>
            <a:off x="0" y="0"/>
            <a:ext cx="4262718" cy="6858000"/>
          </a:xfrm>
          <a:prstGeom prst="rect">
            <a:avLst/>
          </a:prstGeom>
          <a:pattFill prst="dkUpDiag">
            <a:fgClr>
              <a:srgbClr val="004F9D"/>
            </a:fgClr>
            <a:bgClr>
              <a:srgbClr val="01359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7A2BA2-B7FF-5149-B98F-44E9F3D7BA2B}"/>
              </a:ext>
            </a:extLst>
          </p:cNvPr>
          <p:cNvSpPr/>
          <p:nvPr userDrawn="1"/>
        </p:nvSpPr>
        <p:spPr>
          <a:xfrm>
            <a:off x="657676" y="3604628"/>
            <a:ext cx="1343891" cy="13854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itle 1">
            <a:extLst>
              <a:ext uri="{FF2B5EF4-FFF2-40B4-BE49-F238E27FC236}">
                <a16:creationId xmlns:a16="http://schemas.microsoft.com/office/drawing/2014/main" id="{1035FF9D-8F55-774F-A2D7-885F4FB16D39}"/>
              </a:ext>
            </a:extLst>
          </p:cNvPr>
          <p:cNvSpPr>
            <a:spLocks noGrp="1"/>
          </p:cNvSpPr>
          <p:nvPr>
            <p:ph type="title"/>
          </p:nvPr>
        </p:nvSpPr>
        <p:spPr>
          <a:xfrm>
            <a:off x="553501" y="954741"/>
            <a:ext cx="3328911" cy="2474259"/>
          </a:xfrm>
          <a:prstGeom prst="rect">
            <a:avLst/>
          </a:prstGeom>
          <a:noFill/>
        </p:spPr>
        <p:txBody>
          <a:bodyPr anchor="b">
            <a:noAutofit/>
          </a:bodyPr>
          <a:lstStyle>
            <a:lvl1pPr>
              <a:defRPr b="1" i="0" kern="0" baseline="0">
                <a:solidFill>
                  <a:schemeClr val="bg1"/>
                </a:solidFill>
                <a:latin typeface="Source Sans Pro" panose="020B0503030403020204" pitchFamily="34" charset="77"/>
              </a:defRPr>
            </a:lvl1pPr>
          </a:lstStyle>
          <a:p>
            <a:r>
              <a:rPr lang="en-US"/>
              <a:t>Click to edit Master title style</a:t>
            </a:r>
          </a:p>
        </p:txBody>
      </p:sp>
      <p:sp>
        <p:nvSpPr>
          <p:cNvPr id="7" name="Picture Placeholder 8">
            <a:extLst>
              <a:ext uri="{FF2B5EF4-FFF2-40B4-BE49-F238E27FC236}">
                <a16:creationId xmlns:a16="http://schemas.microsoft.com/office/drawing/2014/main" id="{9CF51F07-D41C-F145-88D1-66956E3000C3}"/>
              </a:ext>
              <a:ext uri="{C183D7F6-B498-43B3-948B-1728B52AA6E4}">
                <adec:decorative xmlns:adec="http://schemas.microsoft.com/office/drawing/2017/decorative" val="1"/>
              </a:ext>
            </a:extLst>
          </p:cNvPr>
          <p:cNvSpPr>
            <a:spLocks noGrp="1"/>
          </p:cNvSpPr>
          <p:nvPr>
            <p:ph type="pic" sz="quarter" idx="10"/>
          </p:nvPr>
        </p:nvSpPr>
        <p:spPr>
          <a:xfrm>
            <a:off x="4262718" y="0"/>
            <a:ext cx="7929282" cy="6858000"/>
          </a:xfrm>
        </p:spPr>
        <p:txBody>
          <a:bodyPr/>
          <a:lstStyle>
            <a:lvl1pPr>
              <a:defRPr>
                <a:solidFill>
                  <a:schemeClr val="bg1"/>
                </a:solidFill>
              </a:defRPr>
            </a:lvl1pPr>
          </a:lstStyle>
          <a:p>
            <a:r>
              <a:rPr lang="en-US"/>
              <a:t>Click icon to add picture</a:t>
            </a:r>
          </a:p>
        </p:txBody>
      </p:sp>
      <p:pic>
        <p:nvPicPr>
          <p:cNvPr id="9" name="Picture 8" descr="A picture containing text, font, logo, screenshot&#10;&#10;Description automatically generated">
            <a:extLst>
              <a:ext uri="{FF2B5EF4-FFF2-40B4-BE49-F238E27FC236}">
                <a16:creationId xmlns:a16="http://schemas.microsoft.com/office/drawing/2014/main" id="{366DD6D9-36CF-4C55-AB1C-560828942876}"/>
              </a:ext>
            </a:extLst>
          </p:cNvPr>
          <p:cNvPicPr>
            <a:picLocks noChangeAspect="1"/>
          </p:cNvPicPr>
          <p:nvPr userDrawn="1"/>
        </p:nvPicPr>
        <p:blipFill rotWithShape="1">
          <a:blip r:embed="rId2"/>
          <a:srcRect l="15893" t="24175" r="65965" b="26581"/>
          <a:stretch/>
        </p:blipFill>
        <p:spPr>
          <a:xfrm>
            <a:off x="131806" y="5978829"/>
            <a:ext cx="741405" cy="755041"/>
          </a:xfrm>
          <a:prstGeom prst="rect">
            <a:avLst/>
          </a:prstGeom>
        </p:spPr>
      </p:pic>
    </p:spTree>
    <p:extLst>
      <p:ext uri="{BB962C8B-B14F-4D97-AF65-F5344CB8AC3E}">
        <p14:creationId xmlns:p14="http://schemas.microsoft.com/office/powerpoint/2010/main" val="130133167"/>
      </p:ext>
    </p:extLst>
  </p:cSld>
  <p:clrMapOvr>
    <a:masterClrMapping/>
  </p:clrMapOvr>
  <p:extLst>
    <p:ext uri="{DCECCB84-F9BA-43D5-87BE-67443E8EF086}">
      <p15:sldGuideLst xmlns:p15="http://schemas.microsoft.com/office/powerpoint/2012/main">
        <p15:guide id="1" orient="horz" pos="2160">
          <p15:clr>
            <a:srgbClr val="FBAE40"/>
          </p15:clr>
        </p15:guide>
        <p15:guide id="2" pos="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Section Header + Pic">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240887-672A-304F-9FA5-1BEF1B2AEB18}"/>
              </a:ext>
              <a:ext uri="{C183D7F6-B498-43B3-948B-1728B52AA6E4}">
                <adec:decorative xmlns:adec="http://schemas.microsoft.com/office/drawing/2017/decorative" val="1"/>
              </a:ext>
            </a:extLst>
          </p:cNvPr>
          <p:cNvSpPr/>
          <p:nvPr userDrawn="1"/>
        </p:nvSpPr>
        <p:spPr>
          <a:xfrm>
            <a:off x="7929282" y="0"/>
            <a:ext cx="4262718" cy="6858000"/>
          </a:xfrm>
          <a:prstGeom prst="rect">
            <a:avLst/>
          </a:prstGeom>
          <a:pattFill prst="dkUpDiag">
            <a:fgClr>
              <a:srgbClr val="004F9D"/>
            </a:fgClr>
            <a:bgClr>
              <a:srgbClr val="01359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0" y="0"/>
            <a:ext cx="7929282" cy="6858000"/>
          </a:xfrm>
        </p:spPr>
        <p:txBody>
          <a:bodyPr/>
          <a:lstStyle>
            <a:lvl1pPr>
              <a:defRPr>
                <a:solidFill>
                  <a:schemeClr val="bg1"/>
                </a:solidFill>
              </a:defRPr>
            </a:lvl1pPr>
          </a:lstStyle>
          <a:p>
            <a:r>
              <a:rPr lang="en-US"/>
              <a:t>Click icon to add picture</a:t>
            </a:r>
          </a:p>
        </p:txBody>
      </p:sp>
      <p:sp>
        <p:nvSpPr>
          <p:cNvPr id="11" name="Rectangle 10">
            <a:extLst>
              <a:ext uri="{FF2B5EF4-FFF2-40B4-BE49-F238E27FC236}">
                <a16:creationId xmlns:a16="http://schemas.microsoft.com/office/drawing/2014/main" id="{7A85F05C-984C-D042-AFBB-8851E753CF09}"/>
              </a:ext>
            </a:extLst>
          </p:cNvPr>
          <p:cNvSpPr/>
          <p:nvPr userDrawn="1"/>
        </p:nvSpPr>
        <p:spPr>
          <a:xfrm>
            <a:off x="8491193" y="3604628"/>
            <a:ext cx="1343891" cy="13854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Title 1">
            <a:extLst>
              <a:ext uri="{FF2B5EF4-FFF2-40B4-BE49-F238E27FC236}">
                <a16:creationId xmlns:a16="http://schemas.microsoft.com/office/drawing/2014/main" id="{BF3CEF31-6BBD-F84E-936F-6782D772FEAA}"/>
              </a:ext>
            </a:extLst>
          </p:cNvPr>
          <p:cNvSpPr>
            <a:spLocks noGrp="1"/>
          </p:cNvSpPr>
          <p:nvPr>
            <p:ph type="title"/>
          </p:nvPr>
        </p:nvSpPr>
        <p:spPr>
          <a:xfrm>
            <a:off x="8387018" y="954741"/>
            <a:ext cx="3328911" cy="2474259"/>
          </a:xfrm>
          <a:prstGeom prst="rect">
            <a:avLst/>
          </a:prstGeom>
          <a:noFill/>
        </p:spPr>
        <p:txBody>
          <a:bodyPr anchor="b">
            <a:noAutofit/>
          </a:bodyPr>
          <a:lstStyle>
            <a:lvl1pPr>
              <a:defRPr b="1" i="0" kern="0" baseline="0">
                <a:solidFill>
                  <a:schemeClr val="bg1"/>
                </a:solidFill>
                <a:latin typeface="Source Sans Pro" panose="020B0503030403020204" pitchFamily="34" charset="77"/>
              </a:defRPr>
            </a:lvl1pPr>
          </a:lstStyle>
          <a:p>
            <a:r>
              <a:rPr lang="en-US"/>
              <a:t>Click to edit Master title style</a:t>
            </a:r>
          </a:p>
        </p:txBody>
      </p:sp>
    </p:spTree>
    <p:extLst>
      <p:ext uri="{BB962C8B-B14F-4D97-AF65-F5344CB8AC3E}">
        <p14:creationId xmlns:p14="http://schemas.microsoft.com/office/powerpoint/2010/main" val="247865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Only">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84056BA-2837-8F44-8004-739C36682A52}"/>
              </a:ext>
            </a:extLst>
          </p:cNvPr>
          <p:cNvSpPr>
            <a:spLocks noGrp="1" noChangeAspect="1"/>
          </p:cNvSpPr>
          <p:nvPr>
            <p:ph sz="quarter" idx="11"/>
          </p:nvPr>
        </p:nvSpPr>
        <p:spPr>
          <a:xfrm>
            <a:off x="0" y="3858"/>
            <a:ext cx="12166100" cy="685414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 name="Title 1">
            <a:extLst>
              <a:ext uri="{FF2B5EF4-FFF2-40B4-BE49-F238E27FC236}">
                <a16:creationId xmlns:a16="http://schemas.microsoft.com/office/drawing/2014/main" id="{26E22D2F-C8CF-13BE-83FC-161E55B8C2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330836"/>
      </p:ext>
    </p:extLst>
  </p:cSld>
  <p:clrMapOvr>
    <a:masterClrMapping/>
  </p:clrMapOvr>
  <p:extLst>
    <p:ext uri="{DCECCB84-F9BA-43D5-87BE-67443E8EF086}">
      <p15:sldGuideLst xmlns:p15="http://schemas.microsoft.com/office/powerpoint/2012/main">
        <p15:guide id="1" orient="horz" pos="2160">
          <p15:clr>
            <a:srgbClr val="FBAE40"/>
          </p15:clr>
        </p15:guide>
        <p15:guide id="2" pos="768">
          <p15:clr>
            <a:srgbClr val="FBAE40"/>
          </p15:clr>
        </p15:guide>
        <p15:guide id="3" orient="horz" pos="1152">
          <p15:clr>
            <a:srgbClr val="FBAE40"/>
          </p15:clr>
        </p15:guide>
        <p15:guide id="4" orient="horz" pos="3456">
          <p15:clr>
            <a:srgbClr val="FBAE40"/>
          </p15:clr>
        </p15:guide>
        <p15:guide id="5" pos="6912">
          <p15:clr>
            <a:srgbClr val="FBAE40"/>
          </p15:clr>
        </p15:guide>
        <p15:guide id="6" pos="3840">
          <p15:clr>
            <a:srgbClr val="FBAE40"/>
          </p15:clr>
        </p15:guide>
        <p15:guide id="7" pos="3120">
          <p15:clr>
            <a:srgbClr val="FBAE40"/>
          </p15:clr>
        </p15:guide>
        <p15:guide id="8" pos="3504">
          <p15:clr>
            <a:srgbClr val="FBAE40"/>
          </p15:clr>
        </p15:guide>
        <p15:guide id="9" orient="horz" pos="3264">
          <p15:clr>
            <a:srgbClr val="FBAE40"/>
          </p15:clr>
        </p15:guide>
        <p15:guide id="10" orient="horz" pos="13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rgbClr val="004F9D"/>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4991101" cy="870271"/>
          </a:xfrm>
          <a:prstGeom prst="rect">
            <a:avLst/>
          </a:prstGeom>
          <a:noFill/>
        </p:spPr>
        <p:txBody>
          <a:bodyPr anchor="b">
            <a:noAutofit/>
          </a:bodyPr>
          <a:lstStyle>
            <a:lvl1pPr>
              <a:defRPr b="1" i="0" kern="0" baseline="0">
                <a:solidFill>
                  <a:schemeClr val="bg1"/>
                </a:solidFill>
                <a:latin typeface="Source Sans Pro" panose="020B0503030403020204" pitchFamily="34" charset="77"/>
              </a:defRPr>
            </a:lvl1pPr>
          </a:lstStyle>
          <a:p>
            <a:r>
              <a:rPr lang="en-US"/>
              <a:t>Click to edit Master title style</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hasCustomPrompt="1"/>
          </p:nvPr>
        </p:nvSpPr>
        <p:spPr>
          <a:xfrm>
            <a:off x="1219200" y="1828800"/>
            <a:ext cx="4610100" cy="3657600"/>
          </a:xfrm>
        </p:spPr>
        <p:txBody>
          <a:bodyPr>
            <a:noAutofit/>
          </a:bodyPr>
          <a:lstStyle>
            <a:lvl1pPr marL="0" indent="0">
              <a:lnSpc>
                <a:spcPct val="100000"/>
              </a:lnSpc>
              <a:spcBef>
                <a:spcPts val="400"/>
              </a:spcBef>
              <a:buNone/>
              <a:defRPr sz="32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spTree>
    <p:extLst>
      <p:ext uri="{BB962C8B-B14F-4D97-AF65-F5344CB8AC3E}">
        <p14:creationId xmlns:p14="http://schemas.microsoft.com/office/powerpoint/2010/main" val="3091939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3840" userDrawn="1">
          <p15:clr>
            <a:srgbClr val="FBAE40"/>
          </p15:clr>
        </p15:guide>
        <p15:guide id="9" pos="41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itle with Copy + Data">
    <p:bg>
      <p:bgPr>
        <a:solidFill>
          <a:srgbClr val="004F9D"/>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17"/>
            <a:ext cx="10515600" cy="878459"/>
          </a:xfrm>
          <a:prstGeom prst="rect">
            <a:avLst/>
          </a:prstGeom>
          <a:noFill/>
        </p:spPr>
        <p:txBody>
          <a:bodyPr anchor="b"/>
          <a:lstStyle>
            <a:lvl1pPr>
              <a:defRPr b="1" i="0">
                <a:solidFill>
                  <a:schemeClr val="bg1"/>
                </a:solidFill>
                <a:latin typeface="Source Sans Pro" panose="020B0503030403020204" pitchFamily="34"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userDrawn="1"/>
        </p:nvCxnSpPr>
        <p:spPr>
          <a:xfrm>
            <a:off x="838200" y="1484304"/>
            <a:ext cx="10515600"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F7B34011-377E-CE42-9302-79559B2A06FA}"/>
              </a:ext>
            </a:extLst>
          </p:cNvPr>
          <p:cNvSpPr>
            <a:spLocks noGrp="1"/>
          </p:cNvSpPr>
          <p:nvPr>
            <p:ph type="body" sz="quarter" idx="10" hasCustomPrompt="1"/>
          </p:nvPr>
        </p:nvSpPr>
        <p:spPr>
          <a:xfrm>
            <a:off x="1219200" y="1828800"/>
            <a:ext cx="4343400" cy="3657600"/>
          </a:xfrm>
        </p:spPr>
        <p:txBody>
          <a:bodyPr>
            <a:noAutofit/>
          </a:bodyPr>
          <a:lstStyle>
            <a:lvl1pPr marL="0" indent="0">
              <a:lnSpc>
                <a:spcPct val="100000"/>
              </a:lnSpc>
              <a:spcBef>
                <a:spcPts val="400"/>
              </a:spcBef>
              <a:buNone/>
              <a:defRPr sz="32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6629400" y="1828800"/>
            <a:ext cx="4343400" cy="36576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4F9D"/>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110824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68" userDrawn="1">
          <p15:clr>
            <a:srgbClr val="FBAE40"/>
          </p15:clr>
        </p15:guide>
        <p15:guide id="3" orient="horz" pos="1152" userDrawn="1">
          <p15:clr>
            <a:srgbClr val="FBAE40"/>
          </p15:clr>
        </p15:guide>
        <p15:guide id="4" orient="horz" pos="3456" userDrawn="1">
          <p15:clr>
            <a:srgbClr val="FBAE40"/>
          </p15:clr>
        </p15:guide>
        <p15:guide id="5" pos="6912" userDrawn="1">
          <p15:clr>
            <a:srgbClr val="FBAE40"/>
          </p15:clr>
        </p15:guide>
        <p15:guide id="6" pos="3840" userDrawn="1">
          <p15:clr>
            <a:srgbClr val="FBAE40"/>
          </p15:clr>
        </p15:guide>
        <p15:guide id="7" pos="4176" userDrawn="1">
          <p15:clr>
            <a:srgbClr val="FBAE40"/>
          </p15:clr>
        </p15:guide>
        <p15:guide id="8" pos="35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0E167-3836-0642-BCC3-4535E090A129}"/>
              </a:ext>
            </a:extLst>
          </p:cNvPr>
          <p:cNvSpPr>
            <a:spLocks noGrp="1"/>
          </p:cNvSpPr>
          <p:nvPr>
            <p:ph type="title"/>
          </p:nvPr>
        </p:nvSpPr>
        <p:spPr>
          <a:xfrm>
            <a:off x="838200" y="571500"/>
            <a:ext cx="10515600" cy="864725"/>
          </a:xfrm>
          <a:prstGeom prst="rect">
            <a:avLst/>
          </a:prstGeom>
          <a:noFill/>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B76B000-B4CE-5D45-B0F6-37FF6D9B6C6C}"/>
              </a:ext>
            </a:extLst>
          </p:cNvPr>
          <p:cNvSpPr>
            <a:spLocks noGrp="1"/>
          </p:cNvSpPr>
          <p:nvPr>
            <p:ph type="body" idx="1"/>
          </p:nvPr>
        </p:nvSpPr>
        <p:spPr>
          <a:xfrm>
            <a:off x="1219200" y="1828800"/>
            <a:ext cx="9753600"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FB69483-D310-4C47-9384-835ED571A6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b="0" i="0">
                <a:solidFill>
                  <a:schemeClr val="tx1"/>
                </a:solidFill>
                <a:latin typeface="Source Sans Pro" panose="020B0503030403020204" pitchFamily="34" charset="77"/>
              </a:defRPr>
            </a:lvl1pPr>
          </a:lstStyle>
          <a:p>
            <a:endParaRPr lang="en-US"/>
          </a:p>
        </p:txBody>
      </p:sp>
      <p:sp>
        <p:nvSpPr>
          <p:cNvPr id="9" name="Date Placeholder 8">
            <a:extLst>
              <a:ext uri="{FF2B5EF4-FFF2-40B4-BE49-F238E27FC236}">
                <a16:creationId xmlns:a16="http://schemas.microsoft.com/office/drawing/2014/main" id="{4C688A30-D0E0-AF4A-AB9B-CD0AC88CA1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solidFill>
                <a:latin typeface="Source Sans Pro" panose="020B0503030403020204" pitchFamily="34" charset="77"/>
              </a:defRPr>
            </a:lvl1pPr>
          </a:lstStyle>
          <a:p>
            <a:fld id="{6662B9F8-EAF5-A544-B3D2-43A2A7884903}" type="datetimeFigureOut">
              <a:rPr lang="en-US" smtClean="0"/>
              <a:pPr/>
              <a:t>11/29/2023</a:t>
            </a:fld>
            <a:endParaRPr lang="en-US"/>
          </a:p>
        </p:txBody>
      </p:sp>
      <p:sp>
        <p:nvSpPr>
          <p:cNvPr id="10" name="Slide Number Placeholder 9">
            <a:extLst>
              <a:ext uri="{FF2B5EF4-FFF2-40B4-BE49-F238E27FC236}">
                <a16:creationId xmlns:a16="http://schemas.microsoft.com/office/drawing/2014/main" id="{B47E2A7E-8957-394B-836C-16BA372D57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solidFill>
                <a:latin typeface="Source Sans Pro" panose="020B0503030403020204" pitchFamily="34" charset="77"/>
              </a:defRPr>
            </a:lvl1pPr>
          </a:lstStyle>
          <a:p>
            <a:fld id="{F9DACE89-5049-9D42-8713-0737A9D7485F}" type="slidenum">
              <a:rPr lang="en-US" smtClean="0"/>
              <a:pPr/>
              <a:t>‹#›</a:t>
            </a:fld>
            <a:endParaRPr lang="en-US"/>
          </a:p>
        </p:txBody>
      </p:sp>
      <p:pic>
        <p:nvPicPr>
          <p:cNvPr id="11" name="Picture 10" descr="A picture containing text, font, logo, screenshot&#10;&#10;Description automatically generated">
            <a:extLst>
              <a:ext uri="{FF2B5EF4-FFF2-40B4-BE49-F238E27FC236}">
                <a16:creationId xmlns:a16="http://schemas.microsoft.com/office/drawing/2014/main" id="{E175319D-01D0-408A-A46A-6244B3063863}"/>
              </a:ext>
            </a:extLst>
          </p:cNvPr>
          <p:cNvPicPr>
            <a:picLocks noChangeAspect="1"/>
          </p:cNvPicPr>
          <p:nvPr userDrawn="1"/>
        </p:nvPicPr>
        <p:blipFill rotWithShape="1">
          <a:blip r:embed="rId18"/>
          <a:srcRect l="15893" t="24175" r="66822" b="26581"/>
          <a:stretch/>
        </p:blipFill>
        <p:spPr>
          <a:xfrm>
            <a:off x="131806" y="5978829"/>
            <a:ext cx="706394" cy="755041"/>
          </a:xfrm>
          <a:prstGeom prst="rect">
            <a:avLst/>
          </a:prstGeom>
        </p:spPr>
      </p:pic>
    </p:spTree>
    <p:extLst>
      <p:ext uri="{BB962C8B-B14F-4D97-AF65-F5344CB8AC3E}">
        <p14:creationId xmlns:p14="http://schemas.microsoft.com/office/powerpoint/2010/main" val="2749588475"/>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89" r:id="rId3"/>
    <p:sldLayoutId id="2147483688" r:id="rId4"/>
    <p:sldLayoutId id="2147483694" r:id="rId5"/>
    <p:sldLayoutId id="2147483695" r:id="rId6"/>
    <p:sldLayoutId id="2147483687" r:id="rId7"/>
    <p:sldLayoutId id="2147483683" r:id="rId8"/>
    <p:sldLayoutId id="2147483684" r:id="rId9"/>
    <p:sldLayoutId id="2147483686" r:id="rId10"/>
    <p:sldLayoutId id="2147483692" r:id="rId11"/>
    <p:sldLayoutId id="2147483699" r:id="rId12"/>
    <p:sldLayoutId id="2147483696" r:id="rId13"/>
    <p:sldLayoutId id="2147483697" r:id="rId14"/>
    <p:sldLayoutId id="2147483698" r:id="rId15"/>
    <p:sldLayoutId id="2147483700" r:id="rId16"/>
  </p:sldLayoutIdLst>
  <p:hf hdr="0" ftr="0" dt="0"/>
  <p:txStyles>
    <p:titleStyle>
      <a:lvl1pPr algn="l" defTabSz="914400" rtl="0" eaLnBrk="1" latinLnBrk="0" hangingPunct="1">
        <a:lnSpc>
          <a:spcPct val="90000"/>
        </a:lnSpc>
        <a:spcBef>
          <a:spcPct val="0"/>
        </a:spcBef>
        <a:buNone/>
        <a:defRPr sz="4400" b="1" i="0" kern="1200">
          <a:solidFill>
            <a:srgbClr val="013591"/>
          </a:solidFill>
          <a:latin typeface="Source Sans Pro" panose="020B0503030403020204" pitchFamily="34" charset="77"/>
          <a:ea typeface="+mj-ea"/>
          <a:cs typeface="+mj-cs"/>
        </a:defRPr>
      </a:lvl1pPr>
    </p:titleStyle>
    <p:bodyStyle>
      <a:lvl1pPr marL="0" indent="0" algn="l" defTabSz="914400" rtl="0" eaLnBrk="1" latinLnBrk="0" hangingPunct="1">
        <a:lnSpc>
          <a:spcPct val="100000"/>
        </a:lnSpc>
        <a:spcBef>
          <a:spcPts val="400"/>
        </a:spcBef>
        <a:buFont typeface="Arial" panose="020B0604020202020204" pitchFamily="34" charset="0"/>
        <a:buNone/>
        <a:defRPr sz="36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hyperlink" Target="https://thinkcollege.net/resource/scholarships/scholarships-for-students-with-intellectual-disabilities"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thinkcollege.net/college-search"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od.unh.edu/unh-4u"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hyperlink" Target="mailto:unh4u.durham@unh.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57F0-4E81-4C32-8613-9B840330BF52}"/>
              </a:ext>
            </a:extLst>
          </p:cNvPr>
          <p:cNvSpPr>
            <a:spLocks noGrp="1"/>
          </p:cNvSpPr>
          <p:nvPr>
            <p:ph type="ctrTitle"/>
          </p:nvPr>
        </p:nvSpPr>
        <p:spPr/>
        <p:txBody>
          <a:bodyPr/>
          <a:lstStyle/>
          <a:p>
            <a:r>
              <a:rPr lang="en-US"/>
              <a:t>UNH-4U</a:t>
            </a:r>
          </a:p>
        </p:txBody>
      </p:sp>
      <p:sp>
        <p:nvSpPr>
          <p:cNvPr id="3" name="Subtitle 2">
            <a:extLst>
              <a:ext uri="{FF2B5EF4-FFF2-40B4-BE49-F238E27FC236}">
                <a16:creationId xmlns:a16="http://schemas.microsoft.com/office/drawing/2014/main" id="{1BF20927-7D4E-4123-A2B9-526AC7A9A14C}"/>
              </a:ext>
            </a:extLst>
          </p:cNvPr>
          <p:cNvSpPr>
            <a:spLocks noGrp="1"/>
          </p:cNvSpPr>
          <p:nvPr>
            <p:ph type="subTitle" idx="1"/>
          </p:nvPr>
        </p:nvSpPr>
        <p:spPr>
          <a:xfrm>
            <a:off x="3807029" y="4440023"/>
            <a:ext cx="8091746" cy="544642"/>
          </a:xfrm>
        </p:spPr>
        <p:txBody>
          <a:bodyPr/>
          <a:lstStyle/>
          <a:p>
            <a:r>
              <a:rPr lang="en-US" sz="2400"/>
              <a:t>Inclusive Higher Education at University of New Hampshire</a:t>
            </a:r>
          </a:p>
        </p:txBody>
      </p:sp>
    </p:spTree>
    <p:extLst>
      <p:ext uri="{BB962C8B-B14F-4D97-AF65-F5344CB8AC3E}">
        <p14:creationId xmlns:p14="http://schemas.microsoft.com/office/powerpoint/2010/main" val="224019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23BC-519E-8181-4E27-A0493CBCF1F2}"/>
              </a:ext>
            </a:extLst>
          </p:cNvPr>
          <p:cNvSpPr>
            <a:spLocks noGrp="1"/>
          </p:cNvSpPr>
          <p:nvPr>
            <p:ph type="title"/>
          </p:nvPr>
        </p:nvSpPr>
        <p:spPr>
          <a:xfrm>
            <a:off x="844444" y="-69453"/>
            <a:ext cx="10515600" cy="864725"/>
          </a:xfrm>
        </p:spPr>
        <p:txBody>
          <a:bodyPr/>
          <a:lstStyle/>
          <a:p>
            <a:pPr algn="ctr"/>
            <a:r>
              <a:rPr lang="en-US"/>
              <a:t>Program Model</a:t>
            </a:r>
          </a:p>
        </p:txBody>
      </p:sp>
      <p:sp>
        <p:nvSpPr>
          <p:cNvPr id="16" name="Rectangle 15">
            <a:extLst>
              <a:ext uri="{FF2B5EF4-FFF2-40B4-BE49-F238E27FC236}">
                <a16:creationId xmlns:a16="http://schemas.microsoft.com/office/drawing/2014/main" id="{4831714B-93F7-BD35-AA3F-DB641BDDB128}"/>
              </a:ext>
              <a:ext uri="{C183D7F6-B498-43B3-948B-1728B52AA6E4}">
                <adec:decorative xmlns:adec="http://schemas.microsoft.com/office/drawing/2017/decorative" val="1"/>
              </a:ext>
            </a:extLst>
          </p:cNvPr>
          <p:cNvSpPr/>
          <p:nvPr/>
        </p:nvSpPr>
        <p:spPr>
          <a:xfrm>
            <a:off x="70057" y="5605891"/>
            <a:ext cx="983926" cy="12141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descr="Infographic of the Program Model, view slide note for explanation.">
            <a:extLst>
              <a:ext uri="{FF2B5EF4-FFF2-40B4-BE49-F238E27FC236}">
                <a16:creationId xmlns:a16="http://schemas.microsoft.com/office/drawing/2014/main" id="{82676242-E2E1-1235-1D13-270B35870AB3}"/>
              </a:ext>
            </a:extLst>
          </p:cNvPr>
          <p:cNvGrpSpPr/>
          <p:nvPr/>
        </p:nvGrpSpPr>
        <p:grpSpPr>
          <a:xfrm>
            <a:off x="242322" y="961944"/>
            <a:ext cx="11742113" cy="5609649"/>
            <a:chOff x="242322" y="1147299"/>
            <a:chExt cx="11742113" cy="5609649"/>
          </a:xfrm>
        </p:grpSpPr>
        <p:sp>
          <p:nvSpPr>
            <p:cNvPr id="4" name="Rectangle 3">
              <a:extLst>
                <a:ext uri="{FF2B5EF4-FFF2-40B4-BE49-F238E27FC236}">
                  <a16:creationId xmlns:a16="http://schemas.microsoft.com/office/drawing/2014/main" id="{623BFA39-532F-4B81-B6DF-6F239F8DE2C3}"/>
                </a:ext>
              </a:extLst>
            </p:cNvPr>
            <p:cNvSpPr/>
            <p:nvPr/>
          </p:nvSpPr>
          <p:spPr>
            <a:xfrm>
              <a:off x="562020" y="1147299"/>
              <a:ext cx="10920888" cy="14367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dirty="0"/>
                <a:t>Person-Centered Plan</a:t>
              </a:r>
              <a:endParaRPr lang="en-US" sz="3000" dirty="0">
                <a:cs typeface="Arial"/>
              </a:endParaRPr>
            </a:p>
            <a:p>
              <a:pPr algn="ctr"/>
              <a:r>
                <a:rPr lang="en-US" sz="3000" dirty="0"/>
                <a:t>Employment </a:t>
              </a:r>
              <a:r>
                <a:rPr lang="en-US" sz="3000" dirty="0">
                  <a:latin typeface="Wingdings"/>
                  <a:sym typeface="Wingdings"/>
                </a:rPr>
                <a:t>v</a:t>
              </a:r>
              <a:r>
                <a:rPr lang="en-US" sz="3000" dirty="0"/>
                <a:t> Community-living </a:t>
              </a:r>
              <a:r>
                <a:rPr lang="en-US" sz="3000" dirty="0">
                  <a:latin typeface="Wingdings"/>
                  <a:sym typeface="Wingdings"/>
                </a:rPr>
                <a:t>v</a:t>
              </a:r>
              <a:r>
                <a:rPr lang="en-US" sz="3000" dirty="0"/>
                <a:t> Quality of life</a:t>
              </a:r>
              <a:endParaRPr lang="en-US" sz="3000" dirty="0">
                <a:cs typeface="Arial"/>
              </a:endParaRPr>
            </a:p>
          </p:txBody>
        </p:sp>
        <p:sp>
          <p:nvSpPr>
            <p:cNvPr id="5" name="Rectangle 4">
              <a:extLst>
                <a:ext uri="{FF2B5EF4-FFF2-40B4-BE49-F238E27FC236}">
                  <a16:creationId xmlns:a16="http://schemas.microsoft.com/office/drawing/2014/main" id="{2E3BFE24-3366-7301-90E5-54981E472972}"/>
                </a:ext>
              </a:extLst>
            </p:cNvPr>
            <p:cNvSpPr/>
            <p:nvPr/>
          </p:nvSpPr>
          <p:spPr>
            <a:xfrm>
              <a:off x="242322" y="3071971"/>
              <a:ext cx="3217638" cy="1214185"/>
            </a:xfrm>
            <a:prstGeom prst="rect">
              <a:avLst/>
            </a:prstGeom>
            <a:solidFill>
              <a:schemeClr val="tx1"/>
            </a:solidFill>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2400"/>
                <a:t>Individualized academic programming</a:t>
              </a:r>
              <a:endParaRPr lang="en-US" sz="2400">
                <a:cs typeface="Arial"/>
              </a:endParaRPr>
            </a:p>
          </p:txBody>
        </p:sp>
        <p:sp>
          <p:nvSpPr>
            <p:cNvPr id="6" name="Rectangle 5">
              <a:extLst>
                <a:ext uri="{FF2B5EF4-FFF2-40B4-BE49-F238E27FC236}">
                  <a16:creationId xmlns:a16="http://schemas.microsoft.com/office/drawing/2014/main" id="{FAF6D845-062E-6165-5355-6DCEB11BD14C}"/>
                </a:ext>
              </a:extLst>
            </p:cNvPr>
            <p:cNvSpPr/>
            <p:nvPr/>
          </p:nvSpPr>
          <p:spPr>
            <a:xfrm>
              <a:off x="4051161" y="3074051"/>
              <a:ext cx="3536084" cy="1214119"/>
            </a:xfrm>
            <a:prstGeom prst="rect">
              <a:avLst/>
            </a:prstGeom>
            <a:solidFill>
              <a:schemeClr val="tx1"/>
            </a:solidFill>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2400"/>
                <a:t>Employment preparation and experiences</a:t>
              </a:r>
              <a:endParaRPr lang="en-US" sz="2400">
                <a:cs typeface="Arial"/>
              </a:endParaRPr>
            </a:p>
          </p:txBody>
        </p:sp>
        <p:sp>
          <p:nvSpPr>
            <p:cNvPr id="7" name="Rectangle 6">
              <a:extLst>
                <a:ext uri="{FF2B5EF4-FFF2-40B4-BE49-F238E27FC236}">
                  <a16:creationId xmlns:a16="http://schemas.microsoft.com/office/drawing/2014/main" id="{383EF47B-3F01-8ACB-A7E9-5496578B1C46}"/>
                </a:ext>
              </a:extLst>
            </p:cNvPr>
            <p:cNvSpPr/>
            <p:nvPr/>
          </p:nvSpPr>
          <p:spPr>
            <a:xfrm>
              <a:off x="8081136" y="3071170"/>
              <a:ext cx="3903299" cy="1213965"/>
            </a:xfrm>
            <a:prstGeom prst="rect">
              <a:avLst/>
            </a:prstGeom>
            <a:solidFill>
              <a:schemeClr val="tx1"/>
            </a:solidFill>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2000" dirty="0"/>
                <a:t>Campus life</a:t>
              </a:r>
              <a:endParaRPr lang="en-US" sz="2000" dirty="0">
                <a:cs typeface="Arial"/>
              </a:endParaRPr>
            </a:p>
            <a:p>
              <a:pPr algn="ctr"/>
              <a:r>
                <a:rPr lang="en-US" sz="2000" dirty="0"/>
                <a:t>(events, student organizations, residential life)</a:t>
              </a:r>
              <a:endParaRPr lang="en-US" sz="2000" dirty="0">
                <a:cs typeface="Arial"/>
              </a:endParaRPr>
            </a:p>
          </p:txBody>
        </p:sp>
        <p:cxnSp>
          <p:nvCxnSpPr>
            <p:cNvPr id="8" name="Straight Arrow Connector 7">
              <a:extLst>
                <a:ext uri="{FF2B5EF4-FFF2-40B4-BE49-F238E27FC236}">
                  <a16:creationId xmlns:a16="http://schemas.microsoft.com/office/drawing/2014/main" id="{63119012-809A-57B0-F9EE-D5E2B8EFA66E}"/>
                </a:ext>
                <a:ext uri="{C183D7F6-B498-43B3-948B-1728B52AA6E4}">
                  <adec:decorative xmlns:adec="http://schemas.microsoft.com/office/drawing/2017/decorative" val="1"/>
                </a:ext>
              </a:extLst>
            </p:cNvPr>
            <p:cNvCxnSpPr>
              <a:cxnSpLocks/>
            </p:cNvCxnSpPr>
            <p:nvPr/>
          </p:nvCxnSpPr>
          <p:spPr>
            <a:xfrm flipV="1">
              <a:off x="3532134" y="3777959"/>
              <a:ext cx="453022" cy="4354"/>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6B1718D-26C3-7F67-B71A-3AA3420B01DA}"/>
                </a:ext>
                <a:ext uri="{C183D7F6-B498-43B3-948B-1728B52AA6E4}">
                  <adec:decorative xmlns:adec="http://schemas.microsoft.com/office/drawing/2017/decorative" val="1"/>
                </a:ext>
              </a:extLst>
            </p:cNvPr>
            <p:cNvCxnSpPr>
              <a:cxnSpLocks/>
            </p:cNvCxnSpPr>
            <p:nvPr/>
          </p:nvCxnSpPr>
          <p:spPr>
            <a:xfrm flipH="1">
              <a:off x="3314765" y="2577862"/>
              <a:ext cx="2587023" cy="3972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B4F9B60-2003-D5A0-FB7B-F32374445F66}"/>
                </a:ext>
                <a:ext uri="{C183D7F6-B498-43B3-948B-1728B52AA6E4}">
                  <adec:decorative xmlns:adec="http://schemas.microsoft.com/office/drawing/2017/decorative" val="1"/>
                </a:ext>
              </a:extLst>
            </p:cNvPr>
            <p:cNvCxnSpPr>
              <a:cxnSpLocks/>
            </p:cNvCxnSpPr>
            <p:nvPr/>
          </p:nvCxnSpPr>
          <p:spPr>
            <a:xfrm>
              <a:off x="5895619" y="2584030"/>
              <a:ext cx="7789" cy="4563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B908C1D-47C0-0D1D-193C-F29700D3796A}"/>
                </a:ext>
                <a:ext uri="{C183D7F6-B498-43B3-948B-1728B52AA6E4}">
                  <adec:decorative xmlns:adec="http://schemas.microsoft.com/office/drawing/2017/decorative" val="1"/>
                </a:ext>
              </a:extLst>
            </p:cNvPr>
            <p:cNvCxnSpPr>
              <a:cxnSpLocks/>
            </p:cNvCxnSpPr>
            <p:nvPr/>
          </p:nvCxnSpPr>
          <p:spPr>
            <a:xfrm>
              <a:off x="5911348" y="2574622"/>
              <a:ext cx="2183743" cy="3961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725A89C-26BB-7177-D70E-403C38C6A055}"/>
                </a:ext>
              </a:extLst>
            </p:cNvPr>
            <p:cNvSpPr/>
            <p:nvPr/>
          </p:nvSpPr>
          <p:spPr>
            <a:xfrm>
              <a:off x="2017393" y="4816750"/>
              <a:ext cx="7753679" cy="5323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t>Outcomes</a:t>
              </a:r>
              <a:endParaRPr lang="en-US" sz="3000" b="1">
                <a:cs typeface="Arial"/>
              </a:endParaRPr>
            </a:p>
          </p:txBody>
        </p:sp>
        <p:sp>
          <p:nvSpPr>
            <p:cNvPr id="13" name="Rectangle 12">
              <a:extLst>
                <a:ext uri="{FF2B5EF4-FFF2-40B4-BE49-F238E27FC236}">
                  <a16:creationId xmlns:a16="http://schemas.microsoft.com/office/drawing/2014/main" id="{CEA1C65C-8DE1-C587-BA88-B0458CBF64D9}"/>
                </a:ext>
              </a:extLst>
            </p:cNvPr>
            <p:cNvSpPr/>
            <p:nvPr/>
          </p:nvSpPr>
          <p:spPr>
            <a:xfrm>
              <a:off x="458647" y="5418828"/>
              <a:ext cx="3210545" cy="1331487"/>
            </a:xfrm>
            <a:prstGeom prst="rect">
              <a:avLst/>
            </a:prstGeom>
            <a:ln w="19050">
              <a:solidFill>
                <a:schemeClr val="tx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400" b="1">
                  <a:solidFill>
                    <a:srgbClr val="18214F"/>
                  </a:solidFill>
                </a:rPr>
                <a:t>Employment</a:t>
              </a:r>
              <a:endParaRPr lang="en-US" sz="2400" b="1">
                <a:solidFill>
                  <a:srgbClr val="18214F"/>
                </a:solidFill>
                <a:cs typeface="Arial"/>
              </a:endParaRPr>
            </a:p>
            <a:p>
              <a:pPr algn="ctr"/>
              <a:r>
                <a:rPr lang="en-US" sz="2400">
                  <a:solidFill>
                    <a:srgbClr val="18214F"/>
                  </a:solidFill>
                </a:rPr>
                <a:t>Competitive, integrated, fulfilling </a:t>
              </a:r>
              <a:endParaRPr lang="en-US" sz="2400">
                <a:solidFill>
                  <a:srgbClr val="18214F"/>
                </a:solidFill>
                <a:cs typeface="Arial"/>
              </a:endParaRPr>
            </a:p>
          </p:txBody>
        </p:sp>
        <p:sp>
          <p:nvSpPr>
            <p:cNvPr id="15" name="Rectangle 14">
              <a:extLst>
                <a:ext uri="{FF2B5EF4-FFF2-40B4-BE49-F238E27FC236}">
                  <a16:creationId xmlns:a16="http://schemas.microsoft.com/office/drawing/2014/main" id="{73818E7F-2948-E020-2AA8-72663F995A6C}"/>
                </a:ext>
              </a:extLst>
            </p:cNvPr>
            <p:cNvSpPr/>
            <p:nvPr/>
          </p:nvSpPr>
          <p:spPr>
            <a:xfrm>
              <a:off x="3866970" y="5416371"/>
              <a:ext cx="3947558" cy="1331487"/>
            </a:xfrm>
            <a:prstGeom prst="rect">
              <a:avLst/>
            </a:prstGeom>
            <a:ln w="19050">
              <a:solidFill>
                <a:schemeClr val="tx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400" b="1">
                  <a:solidFill>
                    <a:srgbClr val="18214F"/>
                  </a:solidFill>
                </a:rPr>
                <a:t>Community-living</a:t>
              </a:r>
              <a:endParaRPr lang="en-US" sz="2400" b="1">
                <a:solidFill>
                  <a:srgbClr val="18214F"/>
                </a:solidFill>
                <a:cs typeface="Arial"/>
              </a:endParaRPr>
            </a:p>
            <a:p>
              <a:pPr marL="285750" indent="-285750">
                <a:buFont typeface="Arial" panose="020B0604020202020204" pitchFamily="34" charset="0"/>
                <a:buChar char="•"/>
              </a:pPr>
              <a:r>
                <a:rPr lang="en-US" sz="2400">
                  <a:solidFill>
                    <a:srgbClr val="18214F"/>
                  </a:solidFill>
                </a:rPr>
                <a:t>Independent living</a:t>
              </a:r>
              <a:endParaRPr lang="en-US" sz="2400">
                <a:solidFill>
                  <a:srgbClr val="18214F"/>
                </a:solidFill>
                <a:cs typeface="Arial"/>
              </a:endParaRPr>
            </a:p>
            <a:p>
              <a:pPr marL="285750" indent="-285750">
                <a:buFont typeface="Arial" panose="020B0604020202020204" pitchFamily="34" charset="0"/>
                <a:buChar char="•"/>
              </a:pPr>
              <a:r>
                <a:rPr lang="en-US" sz="2400">
                  <a:solidFill>
                    <a:srgbClr val="18214F"/>
                  </a:solidFill>
                </a:rPr>
                <a:t>Community engagement</a:t>
              </a:r>
              <a:endParaRPr lang="en-US" sz="2400">
                <a:solidFill>
                  <a:srgbClr val="18214F"/>
                </a:solidFill>
                <a:cs typeface="Arial"/>
              </a:endParaRPr>
            </a:p>
          </p:txBody>
        </p:sp>
        <p:sp>
          <p:nvSpPr>
            <p:cNvPr id="14" name="Rectangle 13">
              <a:extLst>
                <a:ext uri="{FF2B5EF4-FFF2-40B4-BE49-F238E27FC236}">
                  <a16:creationId xmlns:a16="http://schemas.microsoft.com/office/drawing/2014/main" id="{81271247-E8EC-651D-7FDB-366BD93C3FC8}"/>
                </a:ext>
              </a:extLst>
            </p:cNvPr>
            <p:cNvSpPr/>
            <p:nvPr/>
          </p:nvSpPr>
          <p:spPr>
            <a:xfrm>
              <a:off x="7987324" y="5412969"/>
              <a:ext cx="3618993" cy="1343979"/>
            </a:xfrm>
            <a:prstGeom prst="rect">
              <a:avLst/>
            </a:prstGeom>
            <a:ln w="19050">
              <a:solidFill>
                <a:schemeClr val="tx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400" b="1">
                  <a:solidFill>
                    <a:srgbClr val="18214F"/>
                  </a:solidFill>
                </a:rPr>
                <a:t>Self-determination</a:t>
              </a:r>
              <a:endParaRPr lang="en-US" sz="2400" b="1">
                <a:solidFill>
                  <a:srgbClr val="18214F"/>
                </a:solidFill>
                <a:cs typeface="Arial"/>
              </a:endParaRPr>
            </a:p>
            <a:p>
              <a:pPr marL="285750" indent="-285750">
                <a:buFont typeface="Arial" panose="020B0604020202020204" pitchFamily="34" charset="0"/>
                <a:buChar char="•"/>
              </a:pPr>
              <a:r>
                <a:rPr lang="en-US" sz="2200">
                  <a:solidFill>
                    <a:srgbClr val="18214F"/>
                  </a:solidFill>
                </a:rPr>
                <a:t>Self-awareness</a:t>
              </a:r>
              <a:endParaRPr lang="en-US" sz="2200">
                <a:solidFill>
                  <a:srgbClr val="18214F"/>
                </a:solidFill>
                <a:cs typeface="Arial"/>
              </a:endParaRPr>
            </a:p>
            <a:p>
              <a:pPr marL="285750" indent="-285750">
                <a:buFont typeface="Arial" panose="020B0604020202020204" pitchFamily="34" charset="0"/>
                <a:buChar char="•"/>
              </a:pPr>
              <a:r>
                <a:rPr lang="en-US" sz="2200">
                  <a:solidFill>
                    <a:srgbClr val="18214F"/>
                  </a:solidFill>
                </a:rPr>
                <a:t>Problem solving</a:t>
              </a:r>
              <a:endParaRPr lang="en-US" sz="2200">
                <a:solidFill>
                  <a:srgbClr val="18214F"/>
                </a:solidFill>
                <a:cs typeface="Arial"/>
              </a:endParaRPr>
            </a:p>
            <a:p>
              <a:pPr marL="285750" indent="-285750">
                <a:buFont typeface="Arial" panose="020B0604020202020204" pitchFamily="34" charset="0"/>
                <a:buChar char="•"/>
              </a:pPr>
              <a:r>
                <a:rPr lang="en-US" sz="2200">
                  <a:solidFill>
                    <a:srgbClr val="18214F"/>
                  </a:solidFill>
                </a:rPr>
                <a:t>Goal pursuit</a:t>
              </a:r>
              <a:endParaRPr lang="en-US" sz="2200">
                <a:solidFill>
                  <a:srgbClr val="18214F"/>
                </a:solidFill>
                <a:cs typeface="Arial"/>
              </a:endParaRPr>
            </a:p>
          </p:txBody>
        </p:sp>
        <p:sp>
          <p:nvSpPr>
            <p:cNvPr id="51" name="Right Brace 50">
              <a:extLst>
                <a:ext uri="{FF2B5EF4-FFF2-40B4-BE49-F238E27FC236}">
                  <a16:creationId xmlns:a16="http://schemas.microsoft.com/office/drawing/2014/main" id="{8E3C2972-2505-2DFB-39DA-01999D73E05D}"/>
                </a:ext>
                <a:ext uri="{C183D7F6-B498-43B3-948B-1728B52AA6E4}">
                  <adec:decorative xmlns:adec="http://schemas.microsoft.com/office/drawing/2017/decorative" val="1"/>
                </a:ext>
              </a:extLst>
            </p:cNvPr>
            <p:cNvSpPr/>
            <p:nvPr/>
          </p:nvSpPr>
          <p:spPr>
            <a:xfrm rot="5400000">
              <a:off x="5815448" y="1417562"/>
              <a:ext cx="319958" cy="6035880"/>
            </a:xfrm>
            <a:prstGeom prst="rightBrace">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row: Down 51">
              <a:extLst>
                <a:ext uri="{FF2B5EF4-FFF2-40B4-BE49-F238E27FC236}">
                  <a16:creationId xmlns:a16="http://schemas.microsoft.com/office/drawing/2014/main" id="{D4CF4844-341A-460D-1EB9-C792724D3871}"/>
                </a:ext>
                <a:ext uri="{C183D7F6-B498-43B3-948B-1728B52AA6E4}">
                  <adec:decorative xmlns:adec="http://schemas.microsoft.com/office/drawing/2017/decorative" val="1"/>
                </a:ext>
              </a:extLst>
            </p:cNvPr>
            <p:cNvSpPr/>
            <p:nvPr/>
          </p:nvSpPr>
          <p:spPr>
            <a:xfrm>
              <a:off x="5851542" y="4438587"/>
              <a:ext cx="250702" cy="314261"/>
            </a:xfrm>
            <a:prstGeom prst="down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959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7C1F-4818-4078-9D75-3BEE8A24665B}"/>
              </a:ext>
            </a:extLst>
          </p:cNvPr>
          <p:cNvSpPr>
            <a:spLocks noGrp="1"/>
          </p:cNvSpPr>
          <p:nvPr>
            <p:ph type="title"/>
          </p:nvPr>
        </p:nvSpPr>
        <p:spPr/>
        <p:txBody>
          <a:bodyPr/>
          <a:lstStyle/>
          <a:p>
            <a:r>
              <a:rPr lang="en-US"/>
              <a:t>Person-Centered Approach</a:t>
            </a:r>
          </a:p>
        </p:txBody>
      </p:sp>
      <p:pic>
        <p:nvPicPr>
          <p:cNvPr id="5" name="Picture 4" descr="An example of the results of graphic facilitation">
            <a:extLst>
              <a:ext uri="{FF2B5EF4-FFF2-40B4-BE49-F238E27FC236}">
                <a16:creationId xmlns:a16="http://schemas.microsoft.com/office/drawing/2014/main" id="{400E87E6-1EB3-41D4-9CB8-581170B5554B}"/>
              </a:ext>
            </a:extLst>
          </p:cNvPr>
          <p:cNvPicPr>
            <a:picLocks noChangeAspect="1"/>
          </p:cNvPicPr>
          <p:nvPr/>
        </p:nvPicPr>
        <p:blipFill>
          <a:blip r:embed="rId3"/>
          <a:stretch>
            <a:fillRect/>
          </a:stretch>
        </p:blipFill>
        <p:spPr>
          <a:xfrm>
            <a:off x="1356937" y="1679982"/>
            <a:ext cx="9478126" cy="4214229"/>
          </a:xfrm>
          <a:prstGeom prst="rect">
            <a:avLst/>
          </a:prstGeom>
        </p:spPr>
      </p:pic>
    </p:spTree>
    <p:extLst>
      <p:ext uri="{BB962C8B-B14F-4D97-AF65-F5344CB8AC3E}">
        <p14:creationId xmlns:p14="http://schemas.microsoft.com/office/powerpoint/2010/main" val="231786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78ADA-D11F-A6C1-4812-047BBC45E96C}"/>
              </a:ext>
            </a:extLst>
          </p:cNvPr>
          <p:cNvSpPr>
            <a:spLocks noGrp="1"/>
          </p:cNvSpPr>
          <p:nvPr>
            <p:ph type="title"/>
          </p:nvPr>
        </p:nvSpPr>
        <p:spPr/>
        <p:txBody>
          <a:bodyPr/>
          <a:lstStyle/>
          <a:p>
            <a:r>
              <a:rPr lang="en-US"/>
              <a:t>Typical Weekly Activities</a:t>
            </a:r>
          </a:p>
        </p:txBody>
      </p:sp>
      <p:graphicFrame>
        <p:nvGraphicFramePr>
          <p:cNvPr id="4" name="Table 4">
            <a:extLst>
              <a:ext uri="{FF2B5EF4-FFF2-40B4-BE49-F238E27FC236}">
                <a16:creationId xmlns:a16="http://schemas.microsoft.com/office/drawing/2014/main" id="{0BA0DE53-BE32-B86B-D150-BBBED9B893F6}"/>
              </a:ext>
            </a:extLst>
          </p:cNvPr>
          <p:cNvGraphicFramePr>
            <a:graphicFrameLocks noGrp="1"/>
          </p:cNvGraphicFramePr>
          <p:nvPr>
            <p:ph sz="quarter" idx="11"/>
            <p:extLst>
              <p:ext uri="{D42A27DB-BD31-4B8C-83A1-F6EECF244321}">
                <p14:modId xmlns:p14="http://schemas.microsoft.com/office/powerpoint/2010/main" val="2018123335"/>
              </p:ext>
            </p:extLst>
          </p:nvPr>
        </p:nvGraphicFramePr>
        <p:xfrm>
          <a:off x="64169" y="1692899"/>
          <a:ext cx="12063663" cy="5088099"/>
        </p:xfrm>
        <a:graphic>
          <a:graphicData uri="http://schemas.openxmlformats.org/drawingml/2006/table">
            <a:tbl>
              <a:tblPr firstRow="1" firstCol="1" bandRow="1">
                <a:tableStyleId>{3B4B98B0-60AC-42C2-AFA5-B58CD77FA1E5}</a:tableStyleId>
              </a:tblPr>
              <a:tblGrid>
                <a:gridCol w="2706130">
                  <a:extLst>
                    <a:ext uri="{9D8B030D-6E8A-4147-A177-3AD203B41FA5}">
                      <a16:colId xmlns:a16="http://schemas.microsoft.com/office/drawing/2014/main" val="1537372709"/>
                    </a:ext>
                  </a:extLst>
                </a:gridCol>
                <a:gridCol w="5788817">
                  <a:extLst>
                    <a:ext uri="{9D8B030D-6E8A-4147-A177-3AD203B41FA5}">
                      <a16:colId xmlns:a16="http://schemas.microsoft.com/office/drawing/2014/main" val="4053687580"/>
                    </a:ext>
                  </a:extLst>
                </a:gridCol>
                <a:gridCol w="3568716">
                  <a:extLst>
                    <a:ext uri="{9D8B030D-6E8A-4147-A177-3AD203B41FA5}">
                      <a16:colId xmlns:a16="http://schemas.microsoft.com/office/drawing/2014/main" val="2890239782"/>
                    </a:ext>
                  </a:extLst>
                </a:gridCol>
              </a:tblGrid>
              <a:tr h="506249">
                <a:tc>
                  <a:txBody>
                    <a:bodyPr/>
                    <a:lstStyle/>
                    <a:p>
                      <a:pPr algn="ctr"/>
                      <a:r>
                        <a:rPr lang="en-US" sz="2800" dirty="0"/>
                        <a:t>Type of Activity</a:t>
                      </a:r>
                    </a:p>
                  </a:txBody>
                  <a:tcPr/>
                </a:tc>
                <a:tc>
                  <a:txBody>
                    <a:bodyPr/>
                    <a:lstStyle/>
                    <a:p>
                      <a:pPr algn="ctr"/>
                      <a:r>
                        <a:rPr lang="en-US" sz="2800" dirty="0"/>
                        <a:t>Weekdays</a:t>
                      </a:r>
                    </a:p>
                  </a:txBody>
                  <a:tcPr/>
                </a:tc>
                <a:tc>
                  <a:txBody>
                    <a:bodyPr/>
                    <a:lstStyle/>
                    <a:p>
                      <a:pPr algn="ctr"/>
                      <a:r>
                        <a:rPr lang="en-US" sz="2800"/>
                        <a:t>Weekends</a:t>
                      </a:r>
                    </a:p>
                  </a:txBody>
                  <a:tcPr/>
                </a:tc>
                <a:extLst>
                  <a:ext uri="{0D108BD9-81ED-4DB2-BD59-A6C34878D82A}">
                    <a16:rowId xmlns:a16="http://schemas.microsoft.com/office/drawing/2014/main" val="714967914"/>
                  </a:ext>
                </a:extLst>
              </a:tr>
              <a:tr h="2344899">
                <a:tc>
                  <a:txBody>
                    <a:bodyPr/>
                    <a:lstStyle/>
                    <a:p>
                      <a:pPr marL="0" indent="0">
                        <a:buFont typeface="Arial" panose="020B0604020202020204" pitchFamily="34" charset="0"/>
                        <a:buNone/>
                      </a:pPr>
                      <a:r>
                        <a:rPr lang="en-US" sz="2800"/>
                        <a:t>Academic/ </a:t>
                      </a:r>
                    </a:p>
                    <a:p>
                      <a:pPr marL="0" indent="0">
                        <a:buFont typeface="Arial" panose="020B0604020202020204" pitchFamily="34" charset="0"/>
                        <a:buNone/>
                      </a:pPr>
                      <a:r>
                        <a:rPr lang="en-US" sz="2800"/>
                        <a:t>Employment</a:t>
                      </a:r>
                    </a:p>
                  </a:txBody>
                  <a:tcPr/>
                </a:tc>
                <a:tc>
                  <a:txBody>
                    <a:bodyPr/>
                    <a:lstStyle/>
                    <a:p>
                      <a:pPr marL="457200" indent="-457200">
                        <a:buFont typeface="Arial" panose="020B0604020202020204" pitchFamily="34" charset="0"/>
                        <a:buChar char="•"/>
                      </a:pPr>
                      <a:r>
                        <a:rPr lang="en-US" sz="2800" dirty="0">
                          <a:solidFill>
                            <a:schemeClr val="accent3"/>
                          </a:solidFill>
                        </a:rPr>
                        <a:t>Classes (4/semester)</a:t>
                      </a:r>
                    </a:p>
                    <a:p>
                      <a:pPr marL="457200" indent="-457200">
                        <a:buFont typeface="Arial" panose="020B0604020202020204" pitchFamily="34" charset="0"/>
                        <a:buChar char="•"/>
                      </a:pPr>
                      <a:r>
                        <a:rPr lang="en-US" sz="2800" dirty="0">
                          <a:solidFill>
                            <a:schemeClr val="accent3"/>
                          </a:solidFill>
                        </a:rPr>
                        <a:t>Meetings with academic coaches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accent3"/>
                          </a:solidFill>
                        </a:rPr>
                        <a:t>Advisory meetings</a:t>
                      </a:r>
                    </a:p>
                    <a:p>
                      <a:pPr marL="457200" indent="-457200">
                        <a:buFont typeface="Arial" panose="020B0604020202020204" pitchFamily="34" charset="0"/>
                        <a:buChar char="•"/>
                      </a:pPr>
                      <a:r>
                        <a:rPr lang="en-US" sz="2800" dirty="0"/>
                        <a:t>Study</a:t>
                      </a:r>
                    </a:p>
                    <a:p>
                      <a:pPr marL="457200" indent="-457200">
                        <a:buFont typeface="Arial" panose="020B0604020202020204" pitchFamily="34" charset="0"/>
                        <a:buChar char="•"/>
                      </a:pPr>
                      <a:r>
                        <a:rPr lang="en-US" sz="2800" dirty="0"/>
                        <a:t>Work</a:t>
                      </a:r>
                    </a:p>
                  </a:txBody>
                  <a:tcPr/>
                </a:tc>
                <a:tc>
                  <a:txBody>
                    <a:bodyPr/>
                    <a:lstStyle/>
                    <a:p>
                      <a:pPr marL="457200" indent="-457200">
                        <a:buFont typeface="Arial" panose="020B0604020202020204" pitchFamily="34" charset="0"/>
                        <a:buChar char="•"/>
                      </a:pPr>
                      <a:r>
                        <a:rPr lang="en-US" sz="2800"/>
                        <a:t>Study</a:t>
                      </a:r>
                    </a:p>
                    <a:p>
                      <a:pPr marL="457200" indent="-457200">
                        <a:buFont typeface="Arial" panose="020B0604020202020204" pitchFamily="34" charset="0"/>
                        <a:buChar char="•"/>
                      </a:pPr>
                      <a:r>
                        <a:rPr lang="en-US" sz="2800"/>
                        <a:t>Work</a:t>
                      </a:r>
                    </a:p>
                    <a:p>
                      <a:pPr marL="457200" indent="-457200">
                        <a:buFont typeface="Arial" panose="020B0604020202020204" pitchFamily="34" charset="0"/>
                        <a:buChar char="•"/>
                      </a:pPr>
                      <a:endParaRPr lang="en-US" sz="2800"/>
                    </a:p>
                    <a:p>
                      <a:endParaRPr lang="en-US" sz="2800"/>
                    </a:p>
                  </a:txBody>
                  <a:tcPr/>
                </a:tc>
                <a:extLst>
                  <a:ext uri="{0D108BD9-81ED-4DB2-BD59-A6C34878D82A}">
                    <a16:rowId xmlns:a16="http://schemas.microsoft.com/office/drawing/2014/main" val="2065181162"/>
                  </a:ext>
                </a:extLst>
              </a:tr>
              <a:tr h="2121941">
                <a:tc>
                  <a:txBody>
                    <a:bodyPr/>
                    <a:lstStyle/>
                    <a:p>
                      <a:pPr marL="0" indent="0">
                        <a:buFont typeface="Arial" panose="020B0604020202020204" pitchFamily="34" charset="0"/>
                        <a:buNone/>
                      </a:pPr>
                      <a:r>
                        <a:rPr lang="en-US" sz="2800" dirty="0"/>
                        <a:t>Social</a:t>
                      </a:r>
                    </a:p>
                  </a:txBody>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accent3"/>
                          </a:solidFill>
                        </a:rPr>
                        <a:t>Meetings with campus ambassadors</a:t>
                      </a:r>
                    </a:p>
                    <a:p>
                      <a:pPr marL="457200" indent="-457200">
                        <a:buFont typeface="Arial" panose="020B0604020202020204" pitchFamily="34" charset="0"/>
                        <a:buChar char="•"/>
                      </a:pPr>
                      <a:r>
                        <a:rPr lang="en-US" sz="2800" dirty="0"/>
                        <a:t>Residential hall</a:t>
                      </a:r>
                    </a:p>
                    <a:p>
                      <a:pPr marL="457200" indent="-457200">
                        <a:buFont typeface="Arial" panose="020B0604020202020204" pitchFamily="34" charset="0"/>
                        <a:buChar char="•"/>
                      </a:pPr>
                      <a:r>
                        <a:rPr lang="en-US" sz="2800" dirty="0">
                          <a:solidFill>
                            <a:schemeClr val="accent3"/>
                          </a:solidFill>
                        </a:rPr>
                        <a:t>Campus activities</a:t>
                      </a:r>
                    </a:p>
                    <a:p>
                      <a:pPr marL="457200" indent="-457200">
                        <a:buFont typeface="Arial" panose="020B0604020202020204" pitchFamily="34" charset="0"/>
                        <a:buChar char="•"/>
                      </a:pPr>
                      <a:r>
                        <a:rPr lang="en-US" sz="2800" dirty="0"/>
                        <a:t>Hang out with friends</a:t>
                      </a:r>
                    </a:p>
                  </a:txBody>
                  <a:tcPr/>
                </a:tc>
                <a:tc>
                  <a:txBody>
                    <a:bodyPr/>
                    <a:lstStyle/>
                    <a:p>
                      <a:pPr marL="457200" indent="-457200">
                        <a:buFont typeface="Arial" panose="020B0604020202020204" pitchFamily="34" charset="0"/>
                        <a:buChar char="•"/>
                      </a:pPr>
                      <a:r>
                        <a:rPr lang="en-US" sz="2800" dirty="0"/>
                        <a:t>Hang out with friends</a:t>
                      </a:r>
                    </a:p>
                    <a:p>
                      <a:pPr marL="457200" indent="-457200">
                        <a:buFont typeface="Arial" panose="020B0604020202020204" pitchFamily="34" charset="0"/>
                        <a:buChar char="•"/>
                      </a:pPr>
                      <a:r>
                        <a:rPr lang="en-US" sz="2800" dirty="0"/>
                        <a:t>Campus activities</a:t>
                      </a:r>
                    </a:p>
                  </a:txBody>
                  <a:tcPr/>
                </a:tc>
                <a:extLst>
                  <a:ext uri="{0D108BD9-81ED-4DB2-BD59-A6C34878D82A}">
                    <a16:rowId xmlns:a16="http://schemas.microsoft.com/office/drawing/2014/main" val="3606304014"/>
                  </a:ext>
                </a:extLst>
              </a:tr>
            </a:tbl>
          </a:graphicData>
        </a:graphic>
      </p:graphicFrame>
    </p:spTree>
    <p:extLst>
      <p:ext uri="{BB962C8B-B14F-4D97-AF65-F5344CB8AC3E}">
        <p14:creationId xmlns:p14="http://schemas.microsoft.com/office/powerpoint/2010/main" val="410492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E99745-85B1-B711-E9AF-97BB4D4FD7B4}"/>
              </a:ext>
            </a:extLst>
          </p:cNvPr>
          <p:cNvSpPr>
            <a:spLocks noGrp="1"/>
          </p:cNvSpPr>
          <p:nvPr>
            <p:ph type="title"/>
          </p:nvPr>
        </p:nvSpPr>
        <p:spPr/>
        <p:txBody>
          <a:bodyPr/>
          <a:lstStyle/>
          <a:p>
            <a:r>
              <a:rPr lang="en-US">
                <a:solidFill>
                  <a:schemeClr val="tx1"/>
                </a:solidFill>
              </a:rPr>
              <a:t>Student Employment</a:t>
            </a:r>
          </a:p>
        </p:txBody>
      </p:sp>
      <p:graphicFrame>
        <p:nvGraphicFramePr>
          <p:cNvPr id="6" name="Content Placeholder 5" descr="Fall Year 1: Career Exploration&#10;Spring Year 1: On-campus employment&#10;Fall Year 2: On/off-campus employment and/or internship&#10;Spring Year 2: Off-campus employment and/or internship">
            <a:extLst>
              <a:ext uri="{FF2B5EF4-FFF2-40B4-BE49-F238E27FC236}">
                <a16:creationId xmlns:a16="http://schemas.microsoft.com/office/drawing/2014/main" id="{05180454-3793-743D-401C-CF0E65014AC1}"/>
              </a:ext>
            </a:extLst>
          </p:cNvPr>
          <p:cNvGraphicFramePr>
            <a:graphicFrameLocks noGrp="1"/>
          </p:cNvGraphicFramePr>
          <p:nvPr>
            <p:ph sz="quarter" idx="12"/>
            <p:extLst>
              <p:ext uri="{D42A27DB-BD31-4B8C-83A1-F6EECF244321}">
                <p14:modId xmlns:p14="http://schemas.microsoft.com/office/powerpoint/2010/main" val="1365947446"/>
              </p:ext>
            </p:extLst>
          </p:nvPr>
        </p:nvGraphicFramePr>
        <p:xfrm>
          <a:off x="513347" y="2390272"/>
          <a:ext cx="10862678" cy="405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F70D4BA-2796-27E9-E606-6EB81D72AF90}"/>
              </a:ext>
              <a:ext uri="{C183D7F6-B498-43B3-948B-1728B52AA6E4}">
                <adec:decorative xmlns:adec="http://schemas.microsoft.com/office/drawing/2017/decorative" val="1"/>
              </a:ext>
            </a:extLst>
          </p:cNvPr>
          <p:cNvSpPr txBox="1"/>
          <p:nvPr/>
        </p:nvSpPr>
        <p:spPr>
          <a:xfrm>
            <a:off x="838200" y="3749840"/>
            <a:ext cx="1644874" cy="523220"/>
          </a:xfrm>
          <a:prstGeom prst="rect">
            <a:avLst/>
          </a:prstGeom>
          <a:noFill/>
        </p:spPr>
        <p:txBody>
          <a:bodyPr wrap="none" rtlCol="0">
            <a:spAutoFit/>
          </a:bodyPr>
          <a:lstStyle/>
          <a:p>
            <a:r>
              <a:rPr lang="en-US" sz="2800" dirty="0">
                <a:solidFill>
                  <a:schemeClr val="accent6">
                    <a:lumMod val="75000"/>
                  </a:schemeClr>
                </a:solidFill>
              </a:rPr>
              <a:t>Fall Year 1</a:t>
            </a:r>
          </a:p>
        </p:txBody>
      </p:sp>
      <p:sp>
        <p:nvSpPr>
          <p:cNvPr id="8" name="TextBox 7">
            <a:extLst>
              <a:ext uri="{FF2B5EF4-FFF2-40B4-BE49-F238E27FC236}">
                <a16:creationId xmlns:a16="http://schemas.microsoft.com/office/drawing/2014/main" id="{6EABD8F8-3CD0-1169-7A15-7EFBB22560AB}"/>
              </a:ext>
              <a:ext uri="{C183D7F6-B498-43B3-948B-1728B52AA6E4}">
                <adec:decorative xmlns:adec="http://schemas.microsoft.com/office/drawing/2017/decorative" val="1"/>
              </a:ext>
            </a:extLst>
          </p:cNvPr>
          <p:cNvSpPr txBox="1"/>
          <p:nvPr/>
        </p:nvSpPr>
        <p:spPr>
          <a:xfrm>
            <a:off x="6096000" y="2390272"/>
            <a:ext cx="1644874" cy="523220"/>
          </a:xfrm>
          <a:prstGeom prst="rect">
            <a:avLst/>
          </a:prstGeom>
          <a:noFill/>
        </p:spPr>
        <p:txBody>
          <a:bodyPr wrap="none" rtlCol="0">
            <a:spAutoFit/>
          </a:bodyPr>
          <a:lstStyle/>
          <a:p>
            <a:r>
              <a:rPr lang="en-US" sz="2800">
                <a:solidFill>
                  <a:schemeClr val="accent6">
                    <a:lumMod val="75000"/>
                  </a:schemeClr>
                </a:solidFill>
              </a:rPr>
              <a:t>Fall Year 2</a:t>
            </a:r>
          </a:p>
        </p:txBody>
      </p:sp>
      <p:sp>
        <p:nvSpPr>
          <p:cNvPr id="9" name="TextBox 8">
            <a:extLst>
              <a:ext uri="{FF2B5EF4-FFF2-40B4-BE49-F238E27FC236}">
                <a16:creationId xmlns:a16="http://schemas.microsoft.com/office/drawing/2014/main" id="{8B6659E1-7737-C680-9EF7-0CDBF08499B8}"/>
              </a:ext>
              <a:ext uri="{C183D7F6-B498-43B3-948B-1728B52AA6E4}">
                <adec:decorative xmlns:adec="http://schemas.microsoft.com/office/drawing/2017/decorative" val="1"/>
              </a:ext>
            </a:extLst>
          </p:cNvPr>
          <p:cNvSpPr txBox="1"/>
          <p:nvPr/>
        </p:nvSpPr>
        <p:spPr>
          <a:xfrm>
            <a:off x="3412958" y="3202248"/>
            <a:ext cx="2072875" cy="523220"/>
          </a:xfrm>
          <a:prstGeom prst="rect">
            <a:avLst/>
          </a:prstGeom>
          <a:noFill/>
        </p:spPr>
        <p:txBody>
          <a:bodyPr wrap="none" rtlCol="0">
            <a:spAutoFit/>
          </a:bodyPr>
          <a:lstStyle/>
          <a:p>
            <a:r>
              <a:rPr lang="en-US" sz="2800">
                <a:solidFill>
                  <a:schemeClr val="accent6">
                    <a:lumMod val="75000"/>
                  </a:schemeClr>
                </a:solidFill>
              </a:rPr>
              <a:t>Spring Year 1</a:t>
            </a:r>
          </a:p>
        </p:txBody>
      </p:sp>
      <p:sp>
        <p:nvSpPr>
          <p:cNvPr id="10" name="TextBox 9">
            <a:extLst>
              <a:ext uri="{FF2B5EF4-FFF2-40B4-BE49-F238E27FC236}">
                <a16:creationId xmlns:a16="http://schemas.microsoft.com/office/drawing/2014/main" id="{F0F47B20-21FA-B252-F259-B032EEE4296F}"/>
              </a:ext>
              <a:ext uri="{C183D7F6-B498-43B3-948B-1728B52AA6E4}">
                <adec:decorative xmlns:adec="http://schemas.microsoft.com/office/drawing/2017/decorative" val="1"/>
              </a:ext>
            </a:extLst>
          </p:cNvPr>
          <p:cNvSpPr txBox="1"/>
          <p:nvPr/>
        </p:nvSpPr>
        <p:spPr>
          <a:xfrm>
            <a:off x="8746958" y="1814834"/>
            <a:ext cx="2072875" cy="523220"/>
          </a:xfrm>
          <a:prstGeom prst="rect">
            <a:avLst/>
          </a:prstGeom>
          <a:noFill/>
        </p:spPr>
        <p:txBody>
          <a:bodyPr wrap="none" rtlCol="0">
            <a:spAutoFit/>
          </a:bodyPr>
          <a:lstStyle/>
          <a:p>
            <a:r>
              <a:rPr lang="en-US" sz="2800">
                <a:solidFill>
                  <a:schemeClr val="accent6">
                    <a:lumMod val="75000"/>
                  </a:schemeClr>
                </a:solidFill>
              </a:rPr>
              <a:t>Spring Year 2</a:t>
            </a:r>
          </a:p>
        </p:txBody>
      </p:sp>
    </p:spTree>
    <p:extLst>
      <p:ext uri="{BB962C8B-B14F-4D97-AF65-F5344CB8AC3E}">
        <p14:creationId xmlns:p14="http://schemas.microsoft.com/office/powerpoint/2010/main" val="179530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ADC1-F5AD-488D-80D3-3EC05E7BAB7C}"/>
              </a:ext>
            </a:extLst>
          </p:cNvPr>
          <p:cNvSpPr>
            <a:spLocks noGrp="1"/>
          </p:cNvSpPr>
          <p:nvPr>
            <p:ph type="title"/>
          </p:nvPr>
        </p:nvSpPr>
        <p:spPr/>
        <p:txBody>
          <a:bodyPr/>
          <a:lstStyle/>
          <a:p>
            <a:pPr algn="ctr"/>
            <a:r>
              <a:rPr lang="en-US">
                <a:solidFill>
                  <a:schemeClr val="tx2"/>
                </a:solidFill>
              </a:rPr>
              <a:t>Student Status &amp; Credential Attainment  </a:t>
            </a:r>
          </a:p>
        </p:txBody>
      </p:sp>
      <p:sp>
        <p:nvSpPr>
          <p:cNvPr id="3" name="Text Placeholder 2">
            <a:extLst>
              <a:ext uri="{FF2B5EF4-FFF2-40B4-BE49-F238E27FC236}">
                <a16:creationId xmlns:a16="http://schemas.microsoft.com/office/drawing/2014/main" id="{DC84C878-F0E3-4AD0-9F47-DFE45C6AA589}"/>
              </a:ext>
            </a:extLst>
          </p:cNvPr>
          <p:cNvSpPr>
            <a:spLocks noGrp="1"/>
          </p:cNvSpPr>
          <p:nvPr>
            <p:ph type="body" sz="quarter" idx="4294967295"/>
          </p:nvPr>
        </p:nvSpPr>
        <p:spPr>
          <a:xfrm>
            <a:off x="1219200" y="1828800"/>
            <a:ext cx="4876800" cy="4375230"/>
          </a:xfrm>
        </p:spPr>
        <p:txBody>
          <a:bodyPr/>
          <a:lstStyle/>
          <a:p>
            <a:pPr marL="457200" indent="-457200">
              <a:buSzPct val="100000"/>
              <a:buFont typeface="Arial" panose="020B0604020202020204" pitchFamily="34" charset="0"/>
              <a:buChar char="•"/>
            </a:pPr>
            <a:r>
              <a:rPr lang="en-US" sz="2800">
                <a:solidFill>
                  <a:schemeClr val="tx1"/>
                </a:solidFill>
              </a:rPr>
              <a:t>Registered as continuing education students</a:t>
            </a:r>
          </a:p>
          <a:p>
            <a:pPr marL="457200" indent="-457200">
              <a:buSzPct val="100000"/>
              <a:buFont typeface="Arial" panose="020B0604020202020204" pitchFamily="34" charset="0"/>
              <a:buChar char="•"/>
            </a:pPr>
            <a:endParaRPr lang="en-US" sz="2800">
              <a:solidFill>
                <a:schemeClr val="tx1"/>
              </a:solidFill>
            </a:endParaRPr>
          </a:p>
          <a:p>
            <a:pPr marL="457200" indent="-457200">
              <a:buSzPct val="100000"/>
              <a:buFont typeface="Arial" panose="020B0604020202020204" pitchFamily="34" charset="0"/>
              <a:buChar char="•"/>
            </a:pPr>
            <a:r>
              <a:rPr lang="en-US" sz="2800">
                <a:solidFill>
                  <a:schemeClr val="tx1"/>
                </a:solidFill>
              </a:rPr>
              <a:t>Students receive an audit transcript</a:t>
            </a:r>
          </a:p>
          <a:p>
            <a:pPr marL="457200" indent="-457200">
              <a:buSzPct val="100000"/>
              <a:buFont typeface="Arial" panose="020B0604020202020204" pitchFamily="34" charset="0"/>
              <a:buChar char="•"/>
            </a:pPr>
            <a:endParaRPr lang="en-US" sz="2800">
              <a:solidFill>
                <a:schemeClr val="tx1"/>
              </a:solidFill>
            </a:endParaRPr>
          </a:p>
          <a:p>
            <a:pPr marL="457200" indent="-457200">
              <a:buSzPct val="100000"/>
              <a:buFont typeface="Arial" panose="020B0604020202020204" pitchFamily="34" charset="0"/>
              <a:buChar char="•"/>
            </a:pPr>
            <a:r>
              <a:rPr lang="en-US" sz="2800">
                <a:solidFill>
                  <a:schemeClr val="tx1"/>
                </a:solidFill>
              </a:rPr>
              <a:t>5 digital badges available upon completion of the 2-year program</a:t>
            </a:r>
          </a:p>
        </p:txBody>
      </p:sp>
      <p:pic>
        <p:nvPicPr>
          <p:cNvPr id="4" name="Picture 5" descr="UNH-4U LEAD badge">
            <a:extLst>
              <a:ext uri="{FF2B5EF4-FFF2-40B4-BE49-F238E27FC236}">
                <a16:creationId xmlns:a16="http://schemas.microsoft.com/office/drawing/2014/main" id="{A784024C-6B7F-8B44-7058-BE03C816540B}"/>
              </a:ext>
            </a:extLst>
          </p:cNvPr>
          <p:cNvPicPr>
            <a:picLocks noChangeAspect="1"/>
          </p:cNvPicPr>
          <p:nvPr/>
        </p:nvPicPr>
        <p:blipFill>
          <a:blip r:embed="rId3"/>
          <a:stretch>
            <a:fillRect/>
          </a:stretch>
        </p:blipFill>
        <p:spPr>
          <a:xfrm>
            <a:off x="10105263" y="3428727"/>
            <a:ext cx="2088957" cy="2081261"/>
          </a:xfrm>
          <a:prstGeom prst="rect">
            <a:avLst/>
          </a:prstGeom>
        </p:spPr>
      </p:pic>
      <p:pic>
        <p:nvPicPr>
          <p:cNvPr id="6" name="Picture 6" descr="UNH-4U Academic Exploration Badge">
            <a:extLst>
              <a:ext uri="{FF2B5EF4-FFF2-40B4-BE49-F238E27FC236}">
                <a16:creationId xmlns:a16="http://schemas.microsoft.com/office/drawing/2014/main" id="{B8A24B53-634D-26F9-5FAD-9F66F279DC74}"/>
              </a:ext>
            </a:extLst>
          </p:cNvPr>
          <p:cNvPicPr>
            <a:picLocks noChangeAspect="1"/>
          </p:cNvPicPr>
          <p:nvPr/>
        </p:nvPicPr>
        <p:blipFill>
          <a:blip r:embed="rId4"/>
          <a:stretch>
            <a:fillRect/>
          </a:stretch>
        </p:blipFill>
        <p:spPr>
          <a:xfrm>
            <a:off x="7536002" y="1712400"/>
            <a:ext cx="2119746" cy="2112049"/>
          </a:xfrm>
          <a:prstGeom prst="rect">
            <a:avLst/>
          </a:prstGeom>
        </p:spPr>
      </p:pic>
      <p:pic>
        <p:nvPicPr>
          <p:cNvPr id="7" name="Picture 7" descr="UNH-4U Career Exploration and Development Badge">
            <a:extLst>
              <a:ext uri="{FF2B5EF4-FFF2-40B4-BE49-F238E27FC236}">
                <a16:creationId xmlns:a16="http://schemas.microsoft.com/office/drawing/2014/main" id="{669334A3-703D-7E6F-D343-231946DDD73E}"/>
              </a:ext>
            </a:extLst>
          </p:cNvPr>
          <p:cNvPicPr>
            <a:picLocks noChangeAspect="1"/>
          </p:cNvPicPr>
          <p:nvPr/>
        </p:nvPicPr>
        <p:blipFill>
          <a:blip r:embed="rId5"/>
          <a:stretch>
            <a:fillRect/>
          </a:stretch>
        </p:blipFill>
        <p:spPr>
          <a:xfrm>
            <a:off x="9335174" y="1712399"/>
            <a:ext cx="2119747" cy="2112050"/>
          </a:xfrm>
          <a:prstGeom prst="rect">
            <a:avLst/>
          </a:prstGeom>
        </p:spPr>
      </p:pic>
      <p:pic>
        <p:nvPicPr>
          <p:cNvPr id="8" name="Picture 8" descr="UNH-4U Campus and Community Engagement Badge">
            <a:extLst>
              <a:ext uri="{FF2B5EF4-FFF2-40B4-BE49-F238E27FC236}">
                <a16:creationId xmlns:a16="http://schemas.microsoft.com/office/drawing/2014/main" id="{3ADBA481-05EF-2F86-8088-8D3887EDEE41}"/>
              </a:ext>
            </a:extLst>
          </p:cNvPr>
          <p:cNvPicPr>
            <a:picLocks noChangeAspect="1"/>
          </p:cNvPicPr>
          <p:nvPr/>
        </p:nvPicPr>
        <p:blipFill>
          <a:blip r:embed="rId6"/>
          <a:stretch>
            <a:fillRect/>
          </a:stretch>
        </p:blipFill>
        <p:spPr>
          <a:xfrm>
            <a:off x="6629448" y="3426875"/>
            <a:ext cx="2119746" cy="2112049"/>
          </a:xfrm>
          <a:prstGeom prst="rect">
            <a:avLst/>
          </a:prstGeom>
        </p:spPr>
      </p:pic>
      <p:pic>
        <p:nvPicPr>
          <p:cNvPr id="5" name="Picture 8" descr="UNH-4U Independent Living Badge">
            <a:extLst>
              <a:ext uri="{FF2B5EF4-FFF2-40B4-BE49-F238E27FC236}">
                <a16:creationId xmlns:a16="http://schemas.microsoft.com/office/drawing/2014/main" id="{E673361A-DDE7-87F5-53B2-04926B39195A}"/>
              </a:ext>
            </a:extLst>
          </p:cNvPr>
          <p:cNvPicPr>
            <a:picLocks noChangeAspect="1"/>
          </p:cNvPicPr>
          <p:nvPr/>
        </p:nvPicPr>
        <p:blipFill>
          <a:blip r:embed="rId7"/>
          <a:stretch>
            <a:fillRect/>
          </a:stretch>
        </p:blipFill>
        <p:spPr>
          <a:xfrm>
            <a:off x="8391468" y="4430014"/>
            <a:ext cx="2119747" cy="2112050"/>
          </a:xfrm>
          <a:prstGeom prst="rect">
            <a:avLst/>
          </a:prstGeom>
        </p:spPr>
      </p:pic>
    </p:spTree>
    <p:extLst>
      <p:ext uri="{BB962C8B-B14F-4D97-AF65-F5344CB8AC3E}">
        <p14:creationId xmlns:p14="http://schemas.microsoft.com/office/powerpoint/2010/main" val="148435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CF47-4585-6411-BADF-F86C74CAC3E5}"/>
              </a:ext>
            </a:extLst>
          </p:cNvPr>
          <p:cNvSpPr>
            <a:spLocks noGrp="1"/>
          </p:cNvSpPr>
          <p:nvPr>
            <p:ph type="title"/>
          </p:nvPr>
        </p:nvSpPr>
        <p:spPr/>
        <p:txBody>
          <a:bodyPr/>
          <a:lstStyle/>
          <a:p>
            <a:r>
              <a:rPr lang="en-US"/>
              <a:t>Student Supports</a:t>
            </a:r>
          </a:p>
        </p:txBody>
      </p:sp>
    </p:spTree>
    <p:extLst>
      <p:ext uri="{BB962C8B-B14F-4D97-AF65-F5344CB8AC3E}">
        <p14:creationId xmlns:p14="http://schemas.microsoft.com/office/powerpoint/2010/main" val="52056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04AB-3EF9-E59F-50CE-9F78E57B25D4}"/>
              </a:ext>
            </a:extLst>
          </p:cNvPr>
          <p:cNvSpPr>
            <a:spLocks noGrp="1"/>
          </p:cNvSpPr>
          <p:nvPr>
            <p:ph type="title"/>
          </p:nvPr>
        </p:nvSpPr>
        <p:spPr/>
        <p:txBody>
          <a:bodyPr/>
          <a:lstStyle/>
          <a:p>
            <a:r>
              <a:rPr lang="en-US">
                <a:solidFill>
                  <a:schemeClr val="tx1"/>
                </a:solidFill>
              </a:rPr>
              <a:t>UNH-4U Professional Team</a:t>
            </a:r>
          </a:p>
        </p:txBody>
      </p:sp>
      <p:sp>
        <p:nvSpPr>
          <p:cNvPr id="5" name="Text Placeholder 4">
            <a:extLst>
              <a:ext uri="{FF2B5EF4-FFF2-40B4-BE49-F238E27FC236}">
                <a16:creationId xmlns:a16="http://schemas.microsoft.com/office/drawing/2014/main" id="{2E736DAC-462F-3CE2-9AEA-515666951360}"/>
              </a:ext>
            </a:extLst>
          </p:cNvPr>
          <p:cNvSpPr>
            <a:spLocks noGrp="1"/>
          </p:cNvSpPr>
          <p:nvPr>
            <p:ph type="body" sz="quarter" idx="4294967295"/>
          </p:nvPr>
        </p:nvSpPr>
        <p:spPr>
          <a:xfrm>
            <a:off x="1219199" y="1828800"/>
            <a:ext cx="6513095" cy="3657600"/>
          </a:xfrm>
        </p:spPr>
        <p:txBody>
          <a:bodyPr vert="horz" lIns="91440" tIns="45720" rIns="91440" bIns="45720" rtlCol="0" anchor="t">
            <a:noAutofit/>
          </a:bodyPr>
          <a:lstStyle/>
          <a:p>
            <a:pPr marL="457200" indent="-457200">
              <a:buFont typeface="Arial" panose="020B0604020202020204" pitchFamily="34" charset="0"/>
              <a:buChar char="•"/>
            </a:pPr>
            <a:r>
              <a:rPr lang="en-US" sz="2800">
                <a:solidFill>
                  <a:schemeClr val="tx2"/>
                </a:solidFill>
              </a:rPr>
              <a:t>Director</a:t>
            </a:r>
          </a:p>
          <a:p>
            <a:pPr marL="457200" indent="-457200">
              <a:buFont typeface="Arial" panose="020B0604020202020204" pitchFamily="34" charset="0"/>
              <a:buChar char="•"/>
            </a:pPr>
            <a:r>
              <a:rPr lang="en-US" sz="2800">
                <a:solidFill>
                  <a:schemeClr val="tx2"/>
                </a:solidFill>
              </a:rPr>
              <a:t>Inclusion Facilitator</a:t>
            </a:r>
          </a:p>
          <a:p>
            <a:pPr marL="457200" indent="-457200">
              <a:buFont typeface="Arial" panose="020B0604020202020204" pitchFamily="34" charset="0"/>
              <a:buChar char="•"/>
            </a:pPr>
            <a:r>
              <a:rPr lang="en-US" sz="2800">
                <a:solidFill>
                  <a:schemeClr val="tx2"/>
                </a:solidFill>
              </a:rPr>
              <a:t>Employment Specialist</a:t>
            </a:r>
          </a:p>
          <a:p>
            <a:pPr marL="457200" indent="-457200">
              <a:buFont typeface="Arial" panose="020B0604020202020204" pitchFamily="34" charset="0"/>
              <a:buChar char="•"/>
            </a:pPr>
            <a:r>
              <a:rPr lang="en-US" sz="2800">
                <a:solidFill>
                  <a:schemeClr val="tx2"/>
                </a:solidFill>
                <a:latin typeface="Source Sans Pro"/>
                <a:ea typeface="Source Sans Pro"/>
              </a:rPr>
              <a:t>Student Support Coordinator</a:t>
            </a:r>
          </a:p>
          <a:p>
            <a:pPr marL="457200" indent="-457200">
              <a:buFont typeface="Arial" panose="020B0604020202020204" pitchFamily="34" charset="0"/>
              <a:buChar char="•"/>
            </a:pPr>
            <a:r>
              <a:rPr lang="en-US" sz="2800">
                <a:solidFill>
                  <a:schemeClr val="tx2"/>
                </a:solidFill>
              </a:rPr>
              <a:t>Program Support </a:t>
            </a:r>
          </a:p>
          <a:p>
            <a:pPr marL="457200" indent="-457200">
              <a:buFont typeface="Arial" panose="020B0604020202020204" pitchFamily="34" charset="0"/>
              <a:buChar char="•"/>
            </a:pPr>
            <a:r>
              <a:rPr lang="en-US" sz="2800">
                <a:solidFill>
                  <a:schemeClr val="tx2"/>
                </a:solidFill>
              </a:rPr>
              <a:t>Evaluator</a:t>
            </a:r>
          </a:p>
          <a:p>
            <a:pPr marL="457200" indent="-457200">
              <a:buFont typeface="Arial" panose="020B0604020202020204" pitchFamily="34" charset="0"/>
              <a:buChar char="•"/>
            </a:pPr>
            <a:endParaRPr lang="en-US" sz="2800">
              <a:solidFill>
                <a:schemeClr val="tx2"/>
              </a:solidFill>
            </a:endParaRPr>
          </a:p>
        </p:txBody>
      </p:sp>
      <p:pic>
        <p:nvPicPr>
          <p:cNvPr id="4" name="Picture 3" descr="UNH-4U staff Karen Martin-Brown and Brianna Hayward get ready to move new UNH-4U Students into their dorms">
            <a:extLst>
              <a:ext uri="{FF2B5EF4-FFF2-40B4-BE49-F238E27FC236}">
                <a16:creationId xmlns:a16="http://schemas.microsoft.com/office/drawing/2014/main" id="{4E44B053-C6E6-325A-08C5-AC941284A9A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109541" y="1828800"/>
            <a:ext cx="3468734" cy="4624978"/>
          </a:xfrm>
          <a:prstGeom prst="rect">
            <a:avLst/>
          </a:prstGeom>
        </p:spPr>
      </p:pic>
    </p:spTree>
    <p:extLst>
      <p:ext uri="{BB962C8B-B14F-4D97-AF65-F5344CB8AC3E}">
        <p14:creationId xmlns:p14="http://schemas.microsoft.com/office/powerpoint/2010/main" val="225785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C1FF-808C-450A-8B08-A0E4417523A9}"/>
              </a:ext>
            </a:extLst>
          </p:cNvPr>
          <p:cNvSpPr>
            <a:spLocks noGrp="1"/>
          </p:cNvSpPr>
          <p:nvPr>
            <p:ph type="title"/>
          </p:nvPr>
        </p:nvSpPr>
        <p:spPr/>
        <p:txBody>
          <a:bodyPr/>
          <a:lstStyle/>
          <a:p>
            <a:r>
              <a:rPr lang="en-US">
                <a:solidFill>
                  <a:schemeClr val="tx2"/>
                </a:solidFill>
              </a:rPr>
              <a:t>Peer Supports </a:t>
            </a:r>
          </a:p>
        </p:txBody>
      </p:sp>
      <p:sp>
        <p:nvSpPr>
          <p:cNvPr id="4" name="TextBox 3">
            <a:extLst>
              <a:ext uri="{FF2B5EF4-FFF2-40B4-BE49-F238E27FC236}">
                <a16:creationId xmlns:a16="http://schemas.microsoft.com/office/drawing/2014/main" id="{847518DA-5358-2276-8C3A-6AC4BC18872C}"/>
              </a:ext>
            </a:extLst>
          </p:cNvPr>
          <p:cNvSpPr txBox="1"/>
          <p:nvPr/>
        </p:nvSpPr>
        <p:spPr>
          <a:xfrm>
            <a:off x="1047204" y="1571136"/>
            <a:ext cx="8694822" cy="5693866"/>
          </a:xfrm>
          <a:prstGeom prst="rect">
            <a:avLst/>
          </a:prstGeom>
          <a:noFill/>
        </p:spPr>
        <p:txBody>
          <a:bodyPr wrap="square" rtlCol="0">
            <a:spAutoFit/>
          </a:bodyPr>
          <a:lstStyle/>
          <a:p>
            <a:pPr marL="457200" indent="-457200">
              <a:buFont typeface="Arial" panose="020B0604020202020204" pitchFamily="34" charset="0"/>
              <a:buChar char="•"/>
            </a:pPr>
            <a:r>
              <a:rPr lang="en-US" sz="2800" b="1" dirty="0"/>
              <a:t>Academic Coach</a:t>
            </a:r>
            <a:r>
              <a:rPr lang="en-US" sz="2800" dirty="0"/>
              <a:t>: Assists students with assignments, projects, quizzes, organizing materials, managing info. </a:t>
            </a:r>
          </a:p>
          <a:p>
            <a:endParaRPr lang="en-US" sz="2800" dirty="0"/>
          </a:p>
          <a:p>
            <a:pPr marL="457200" indent="-457200">
              <a:buFont typeface="Arial" panose="020B0604020202020204" pitchFamily="34" charset="0"/>
              <a:buChar char="•"/>
            </a:pPr>
            <a:r>
              <a:rPr lang="en-US" sz="2800" b="1" dirty="0"/>
              <a:t>Campus Ambassador</a:t>
            </a:r>
            <a:r>
              <a:rPr lang="en-US" sz="2800" dirty="0"/>
              <a:t>: Assists students with navigating campus, participating in activities, joining clubs, going to sports events, and connecting with peers.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b="1" dirty="0"/>
              <a:t>Residential Student Assistant (RSA)</a:t>
            </a:r>
            <a:r>
              <a:rPr lang="en-US" sz="2800" dirty="0"/>
              <a:t>: Like a traditional RA in the dorm but hired and supervised through       UNH-4U and assigned to work specifically with UNH-4U students.</a:t>
            </a:r>
          </a:p>
          <a:p>
            <a:endParaRPr lang="en-US" sz="2800" dirty="0"/>
          </a:p>
          <a:p>
            <a:endParaRPr lang="en-US" sz="2800" dirty="0"/>
          </a:p>
        </p:txBody>
      </p:sp>
      <p:pic>
        <p:nvPicPr>
          <p:cNvPr id="5" name="Picture 4" descr="students studying&#10;">
            <a:extLst>
              <a:ext uri="{FF2B5EF4-FFF2-40B4-BE49-F238E27FC236}">
                <a16:creationId xmlns:a16="http://schemas.microsoft.com/office/drawing/2014/main" id="{B240C2DE-664F-ABFE-A516-78D107E60F92}"/>
              </a:ext>
            </a:extLst>
          </p:cNvPr>
          <p:cNvPicPr>
            <a:picLocks noChangeAspect="1"/>
          </p:cNvPicPr>
          <p:nvPr/>
        </p:nvPicPr>
        <p:blipFill>
          <a:blip r:embed="rId3"/>
          <a:stretch>
            <a:fillRect/>
          </a:stretch>
        </p:blipFill>
        <p:spPr>
          <a:xfrm>
            <a:off x="9932386" y="1733088"/>
            <a:ext cx="2055916" cy="1161658"/>
          </a:xfrm>
          <a:prstGeom prst="rect">
            <a:avLst/>
          </a:prstGeom>
        </p:spPr>
      </p:pic>
      <p:pic>
        <p:nvPicPr>
          <p:cNvPr id="7" name="Picture 6" descr="students playing football&#10;">
            <a:extLst>
              <a:ext uri="{FF2B5EF4-FFF2-40B4-BE49-F238E27FC236}">
                <a16:creationId xmlns:a16="http://schemas.microsoft.com/office/drawing/2014/main" id="{334AEC5B-E9B6-86FF-BE91-8E5CBA2CEF43}"/>
              </a:ext>
            </a:extLst>
          </p:cNvPr>
          <p:cNvPicPr>
            <a:picLocks noChangeAspect="1"/>
          </p:cNvPicPr>
          <p:nvPr/>
        </p:nvPicPr>
        <p:blipFill rotWithShape="1">
          <a:blip r:embed="rId4"/>
          <a:srcRect t="41649"/>
          <a:stretch/>
        </p:blipFill>
        <p:spPr>
          <a:xfrm>
            <a:off x="9932386" y="3429000"/>
            <a:ext cx="2055916" cy="1199647"/>
          </a:xfrm>
          <a:prstGeom prst="rect">
            <a:avLst/>
          </a:prstGeom>
        </p:spPr>
      </p:pic>
      <p:pic>
        <p:nvPicPr>
          <p:cNvPr id="3" name="Picture 2" descr="dorm room&#10;">
            <a:extLst>
              <a:ext uri="{FF2B5EF4-FFF2-40B4-BE49-F238E27FC236}">
                <a16:creationId xmlns:a16="http://schemas.microsoft.com/office/drawing/2014/main" id="{2355E5B1-6484-88E1-57FC-2D3D29A0C6BC}"/>
              </a:ext>
            </a:extLst>
          </p:cNvPr>
          <p:cNvPicPr>
            <a:picLocks noChangeAspect="1"/>
          </p:cNvPicPr>
          <p:nvPr/>
        </p:nvPicPr>
        <p:blipFill rotWithShape="1">
          <a:blip r:embed="rId5"/>
          <a:srcRect l="7299" t="6013"/>
          <a:stretch/>
        </p:blipFill>
        <p:spPr>
          <a:xfrm>
            <a:off x="9914020" y="5165849"/>
            <a:ext cx="2067113" cy="1161659"/>
          </a:xfrm>
          <a:prstGeom prst="rect">
            <a:avLst/>
          </a:prstGeom>
        </p:spPr>
      </p:pic>
    </p:spTree>
    <p:extLst>
      <p:ext uri="{BB962C8B-B14F-4D97-AF65-F5344CB8AC3E}">
        <p14:creationId xmlns:p14="http://schemas.microsoft.com/office/powerpoint/2010/main" val="1565973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C1FF-808C-450A-8B08-A0E4417523A9}"/>
              </a:ext>
            </a:extLst>
          </p:cNvPr>
          <p:cNvSpPr>
            <a:spLocks noGrp="1"/>
          </p:cNvSpPr>
          <p:nvPr>
            <p:ph type="title"/>
          </p:nvPr>
        </p:nvSpPr>
        <p:spPr/>
        <p:txBody>
          <a:bodyPr/>
          <a:lstStyle/>
          <a:p>
            <a:r>
              <a:rPr lang="en-US">
                <a:solidFill>
                  <a:schemeClr val="tx2"/>
                </a:solidFill>
              </a:rPr>
              <a:t>UNH Supports &amp; Collaboration</a:t>
            </a:r>
          </a:p>
        </p:txBody>
      </p:sp>
      <p:sp>
        <p:nvSpPr>
          <p:cNvPr id="4" name="TextBox 3">
            <a:extLst>
              <a:ext uri="{FF2B5EF4-FFF2-40B4-BE49-F238E27FC236}">
                <a16:creationId xmlns:a16="http://schemas.microsoft.com/office/drawing/2014/main" id="{847518DA-5358-2276-8C3A-6AC4BC18872C}"/>
              </a:ext>
            </a:extLst>
          </p:cNvPr>
          <p:cNvSpPr txBox="1"/>
          <p:nvPr/>
        </p:nvSpPr>
        <p:spPr>
          <a:xfrm>
            <a:off x="1058779" y="1733182"/>
            <a:ext cx="5440496"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t>Student Accessibility Services: </a:t>
            </a:r>
            <a:r>
              <a:rPr lang="en-US" sz="2800" dirty="0"/>
              <a:t>Individualized accommodation process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b="1" dirty="0"/>
              <a:t>Residential Life: </a:t>
            </a:r>
            <a:br>
              <a:rPr lang="en-US" sz="2800" b="1" dirty="0"/>
            </a:br>
            <a:r>
              <a:rPr lang="en-US" sz="2800" dirty="0"/>
              <a:t>Hall Director &amp; RA</a:t>
            </a:r>
            <a:endParaRPr lang="en-US" sz="2800" b="1" dirty="0"/>
          </a:p>
        </p:txBody>
      </p:sp>
      <p:pic>
        <p:nvPicPr>
          <p:cNvPr id="1026" name="Picture 2" descr="Thompson Hall in Fall">
            <a:extLst>
              <a:ext uri="{FF2B5EF4-FFF2-40B4-BE49-F238E27FC236}">
                <a16:creationId xmlns:a16="http://schemas.microsoft.com/office/drawing/2014/main" id="{046CF988-6CEE-B786-B1DC-3225E96B6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502" y="1733182"/>
            <a:ext cx="3135549" cy="471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032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5E70C-CC32-7D30-6EA8-E00F80FFB28D}"/>
              </a:ext>
            </a:extLst>
          </p:cNvPr>
          <p:cNvSpPr>
            <a:spLocks noGrp="1"/>
          </p:cNvSpPr>
          <p:nvPr>
            <p:ph type="title"/>
          </p:nvPr>
        </p:nvSpPr>
        <p:spPr/>
        <p:txBody>
          <a:bodyPr/>
          <a:lstStyle/>
          <a:p>
            <a:r>
              <a:rPr lang="en-US">
                <a:solidFill>
                  <a:schemeClr val="tx2"/>
                </a:solidFill>
              </a:rPr>
              <a:t>Supports Unavailable</a:t>
            </a:r>
          </a:p>
        </p:txBody>
      </p:sp>
      <p:sp>
        <p:nvSpPr>
          <p:cNvPr id="3" name="Content Placeholder 2">
            <a:extLst>
              <a:ext uri="{FF2B5EF4-FFF2-40B4-BE49-F238E27FC236}">
                <a16:creationId xmlns:a16="http://schemas.microsoft.com/office/drawing/2014/main" id="{D303541E-FAA0-1ED7-BEAE-7597C73E2325}"/>
              </a:ext>
            </a:extLst>
          </p:cNvPr>
          <p:cNvSpPr>
            <a:spLocks noGrp="1"/>
          </p:cNvSpPr>
          <p:nvPr>
            <p:ph sz="quarter" idx="12"/>
          </p:nvPr>
        </p:nvSpPr>
        <p:spPr/>
        <p:txBody>
          <a:bodyPr>
            <a:normAutofit/>
          </a:bodyPr>
          <a:lstStyle/>
          <a:p>
            <a:pPr marL="571500" indent="-571500">
              <a:buFont typeface="Arial" panose="020B0604020202020204" pitchFamily="34" charset="0"/>
              <a:buChar char="•"/>
            </a:pPr>
            <a:r>
              <a:rPr lang="en-US" sz="2800">
                <a:solidFill>
                  <a:schemeClr val="tx2"/>
                </a:solidFill>
              </a:rPr>
              <a:t>Support for self-care (e.g., hygiene)</a:t>
            </a:r>
          </a:p>
          <a:p>
            <a:pPr marL="571500" indent="-571500">
              <a:buFont typeface="Arial" panose="020B0604020202020204" pitchFamily="34" charset="0"/>
              <a:buChar char="•"/>
            </a:pPr>
            <a:r>
              <a:rPr lang="en-US" sz="2800">
                <a:solidFill>
                  <a:schemeClr val="tx2"/>
                </a:solidFill>
              </a:rPr>
              <a:t>Medicine administration</a:t>
            </a:r>
          </a:p>
          <a:p>
            <a:pPr marL="571500" indent="-571500">
              <a:buFont typeface="Arial" panose="020B0604020202020204" pitchFamily="34" charset="0"/>
              <a:buChar char="•"/>
            </a:pPr>
            <a:r>
              <a:rPr lang="en-US" sz="2800">
                <a:solidFill>
                  <a:schemeClr val="tx2"/>
                </a:solidFill>
              </a:rPr>
              <a:t>Independent living routines (e.g., getting ready in the morning, laundry)</a:t>
            </a:r>
          </a:p>
          <a:p>
            <a:pPr marL="571500" indent="-571500">
              <a:buFont typeface="Arial" panose="020B0604020202020204" pitchFamily="34" charset="0"/>
              <a:buChar char="•"/>
            </a:pPr>
            <a:endParaRPr lang="en-US" sz="2800">
              <a:solidFill>
                <a:schemeClr val="tx2"/>
              </a:solidFill>
            </a:endParaRPr>
          </a:p>
          <a:p>
            <a:r>
              <a:rPr lang="en-US" sz="2800">
                <a:solidFill>
                  <a:schemeClr val="tx2"/>
                </a:solidFill>
              </a:rPr>
              <a:t>***Many students receive supports for these activities through Family Managed Employees, paid for through Medicaid budgets</a:t>
            </a:r>
          </a:p>
          <a:p>
            <a:pPr marL="571500" indent="-571500">
              <a:buFont typeface="Arial" panose="020B0604020202020204" pitchFamily="34" charset="0"/>
              <a:buChar char="•"/>
            </a:pPr>
            <a:endParaRPr lang="en-US" sz="2800">
              <a:solidFill>
                <a:schemeClr val="tx2"/>
              </a:solidFill>
            </a:endParaRPr>
          </a:p>
        </p:txBody>
      </p:sp>
    </p:spTree>
    <p:extLst>
      <p:ext uri="{BB962C8B-B14F-4D97-AF65-F5344CB8AC3E}">
        <p14:creationId xmlns:p14="http://schemas.microsoft.com/office/powerpoint/2010/main" val="117916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35014-1EC1-B0B3-4BF0-E33C68929260}"/>
              </a:ext>
            </a:extLst>
          </p:cNvPr>
          <p:cNvSpPr>
            <a:spLocks noGrp="1"/>
          </p:cNvSpPr>
          <p:nvPr>
            <p:ph type="title"/>
          </p:nvPr>
        </p:nvSpPr>
        <p:spPr/>
        <p:txBody>
          <a:bodyPr/>
          <a:lstStyle/>
          <a:p>
            <a:r>
              <a:rPr lang="en-US">
                <a:solidFill>
                  <a:schemeClr val="tx2"/>
                </a:solidFill>
              </a:rPr>
              <a:t>Agenda</a:t>
            </a:r>
          </a:p>
        </p:txBody>
      </p:sp>
      <p:sp>
        <p:nvSpPr>
          <p:cNvPr id="4" name="Content Placeholder 3">
            <a:extLst>
              <a:ext uri="{FF2B5EF4-FFF2-40B4-BE49-F238E27FC236}">
                <a16:creationId xmlns:a16="http://schemas.microsoft.com/office/drawing/2014/main" id="{6D5DFD59-F7B3-3253-1FAF-55ED8C0B131F}"/>
              </a:ext>
            </a:extLst>
          </p:cNvPr>
          <p:cNvSpPr>
            <a:spLocks noGrp="1"/>
          </p:cNvSpPr>
          <p:nvPr>
            <p:ph sz="quarter" idx="12"/>
          </p:nvPr>
        </p:nvSpPr>
        <p:spPr/>
        <p:txBody>
          <a:bodyPr>
            <a:normAutofit/>
          </a:bodyPr>
          <a:lstStyle/>
          <a:p>
            <a:pPr marL="571500" indent="-571500">
              <a:buFont typeface="Arial" panose="020B0604020202020204" pitchFamily="34" charset="0"/>
              <a:buChar char="•"/>
            </a:pPr>
            <a:r>
              <a:rPr lang="en-US" sz="2800">
                <a:solidFill>
                  <a:schemeClr val="tx2"/>
                </a:solidFill>
              </a:rPr>
              <a:t>UNH-4U mission and basic facts</a:t>
            </a:r>
          </a:p>
          <a:p>
            <a:pPr marL="571500" indent="-571500">
              <a:buFont typeface="Arial" panose="020B0604020202020204" pitchFamily="34" charset="0"/>
              <a:buChar char="•"/>
            </a:pPr>
            <a:r>
              <a:rPr lang="en-US" sz="2800">
                <a:solidFill>
                  <a:schemeClr val="tx2"/>
                </a:solidFill>
              </a:rPr>
              <a:t>Eligibility </a:t>
            </a:r>
          </a:p>
          <a:p>
            <a:pPr marL="571500" indent="-571500">
              <a:buFont typeface="Arial" panose="020B0604020202020204" pitchFamily="34" charset="0"/>
              <a:buChar char="•"/>
            </a:pPr>
            <a:r>
              <a:rPr lang="en-US" sz="2800">
                <a:solidFill>
                  <a:schemeClr val="tx2"/>
                </a:solidFill>
              </a:rPr>
              <a:t>Program model</a:t>
            </a:r>
          </a:p>
          <a:p>
            <a:pPr marL="571500" indent="-571500">
              <a:buFont typeface="Arial" panose="020B0604020202020204" pitchFamily="34" charset="0"/>
              <a:buChar char="•"/>
            </a:pPr>
            <a:r>
              <a:rPr lang="en-US" sz="2800">
                <a:solidFill>
                  <a:schemeClr val="tx2"/>
                </a:solidFill>
              </a:rPr>
              <a:t>Student supports</a:t>
            </a:r>
          </a:p>
          <a:p>
            <a:pPr marL="571500" indent="-571500">
              <a:buFont typeface="Arial" panose="020B0604020202020204" pitchFamily="34" charset="0"/>
              <a:buChar char="•"/>
            </a:pPr>
            <a:r>
              <a:rPr lang="en-US" sz="2800">
                <a:solidFill>
                  <a:schemeClr val="tx2"/>
                </a:solidFill>
              </a:rPr>
              <a:t>Service coordination &amp; paying for UNH-4U</a:t>
            </a:r>
          </a:p>
          <a:p>
            <a:pPr marL="571500" indent="-571500">
              <a:buFont typeface="Arial" panose="020B0604020202020204" pitchFamily="34" charset="0"/>
              <a:buChar char="•"/>
            </a:pPr>
            <a:r>
              <a:rPr lang="en-US" sz="2800">
                <a:solidFill>
                  <a:schemeClr val="tx2"/>
                </a:solidFill>
              </a:rPr>
              <a:t>Application process</a:t>
            </a:r>
          </a:p>
          <a:p>
            <a:pPr marL="571500" indent="-571500">
              <a:buFont typeface="Arial" panose="020B0604020202020204" pitchFamily="34" charset="0"/>
              <a:buChar char="•"/>
            </a:pPr>
            <a:r>
              <a:rPr lang="en-US" sz="2800">
                <a:solidFill>
                  <a:schemeClr val="tx2"/>
                </a:solidFill>
              </a:rPr>
              <a:t>Q&amp;A</a:t>
            </a:r>
          </a:p>
        </p:txBody>
      </p:sp>
    </p:spTree>
    <p:extLst>
      <p:ext uri="{BB962C8B-B14F-4D97-AF65-F5344CB8AC3E}">
        <p14:creationId xmlns:p14="http://schemas.microsoft.com/office/powerpoint/2010/main" val="248027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CF47-4585-6411-BADF-F86C74CAC3E5}"/>
              </a:ext>
            </a:extLst>
          </p:cNvPr>
          <p:cNvSpPr>
            <a:spLocks noGrp="1"/>
          </p:cNvSpPr>
          <p:nvPr>
            <p:ph type="title"/>
          </p:nvPr>
        </p:nvSpPr>
        <p:spPr/>
        <p:txBody>
          <a:bodyPr/>
          <a:lstStyle/>
          <a:p>
            <a:r>
              <a:rPr lang="en-US"/>
              <a:t>Service Coordination &amp; Paying for UNH-4U</a:t>
            </a:r>
          </a:p>
        </p:txBody>
      </p:sp>
    </p:spTree>
    <p:extLst>
      <p:ext uri="{BB962C8B-B14F-4D97-AF65-F5344CB8AC3E}">
        <p14:creationId xmlns:p14="http://schemas.microsoft.com/office/powerpoint/2010/main" val="3201197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E92DF-90A6-AC39-1302-38C51FCAD638}"/>
              </a:ext>
            </a:extLst>
          </p:cNvPr>
          <p:cNvSpPr>
            <a:spLocks noGrp="1"/>
          </p:cNvSpPr>
          <p:nvPr>
            <p:ph type="title"/>
          </p:nvPr>
        </p:nvSpPr>
        <p:spPr/>
        <p:txBody>
          <a:bodyPr/>
          <a:lstStyle/>
          <a:p>
            <a:r>
              <a:rPr lang="en-US">
                <a:solidFill>
                  <a:schemeClr val="tx2"/>
                </a:solidFill>
              </a:rPr>
              <a:t> Service Coordination</a:t>
            </a:r>
          </a:p>
        </p:txBody>
      </p:sp>
      <p:sp>
        <p:nvSpPr>
          <p:cNvPr id="4" name="Content Placeholder 3">
            <a:extLst>
              <a:ext uri="{FF2B5EF4-FFF2-40B4-BE49-F238E27FC236}">
                <a16:creationId xmlns:a16="http://schemas.microsoft.com/office/drawing/2014/main" id="{DA0E6CD9-074A-D140-F2AE-6DF80F3223E5}"/>
              </a:ext>
            </a:extLst>
          </p:cNvPr>
          <p:cNvSpPr>
            <a:spLocks noGrp="1"/>
          </p:cNvSpPr>
          <p:nvPr>
            <p:ph sz="quarter" idx="12"/>
          </p:nvPr>
        </p:nvSpPr>
        <p:spPr/>
        <p:txBody>
          <a:bodyPr>
            <a:normAutofit/>
          </a:bodyPr>
          <a:lstStyle/>
          <a:p>
            <a:pPr marL="571500" indent="-571500">
              <a:lnSpc>
                <a:spcPct val="130000"/>
              </a:lnSpc>
              <a:buFont typeface="Arial" panose="020B0604020202020204" pitchFamily="34" charset="0"/>
              <a:buChar char="•"/>
            </a:pPr>
            <a:r>
              <a:rPr lang="en-US" sz="2800" dirty="0">
                <a:solidFill>
                  <a:schemeClr val="tx2"/>
                </a:solidFill>
              </a:rPr>
              <a:t>Monthly meetings with service teams</a:t>
            </a:r>
          </a:p>
          <a:p>
            <a:pPr marL="1028700" lvl="1" indent="-571500">
              <a:lnSpc>
                <a:spcPct val="130000"/>
              </a:lnSpc>
              <a:buFont typeface="Arial" panose="020B0604020202020204" pitchFamily="34" charset="0"/>
              <a:buChar char="•"/>
            </a:pPr>
            <a:r>
              <a:rPr lang="en-US" sz="2800" dirty="0">
                <a:solidFill>
                  <a:schemeClr val="tx2"/>
                </a:solidFill>
              </a:rPr>
              <a:t>Vocational Rehabilitation</a:t>
            </a:r>
          </a:p>
          <a:p>
            <a:pPr marL="1028700" lvl="1" indent="-571500">
              <a:lnSpc>
                <a:spcPct val="130000"/>
              </a:lnSpc>
              <a:buFont typeface="Arial" panose="020B0604020202020204" pitchFamily="34" charset="0"/>
              <a:buChar char="•"/>
            </a:pPr>
            <a:r>
              <a:rPr lang="en-US" sz="2800" dirty="0">
                <a:solidFill>
                  <a:schemeClr val="tx2"/>
                </a:solidFill>
              </a:rPr>
              <a:t>Area Agency/Developmental Disability Services </a:t>
            </a:r>
          </a:p>
          <a:p>
            <a:pPr marL="571500" indent="-571500">
              <a:lnSpc>
                <a:spcPct val="130000"/>
              </a:lnSpc>
              <a:buFont typeface="Arial" panose="020B0604020202020204" pitchFamily="34" charset="0"/>
              <a:buChar char="•"/>
            </a:pPr>
            <a:r>
              <a:rPr lang="en-US" sz="2800" dirty="0">
                <a:solidFill>
                  <a:schemeClr val="tx2"/>
                </a:solidFill>
              </a:rPr>
              <a:t>Transition planning</a:t>
            </a:r>
          </a:p>
          <a:p>
            <a:pPr marL="571500" indent="-571500">
              <a:lnSpc>
                <a:spcPct val="130000"/>
              </a:lnSpc>
              <a:buFont typeface="Arial" panose="020B0604020202020204" pitchFamily="34" charset="0"/>
              <a:buChar char="•"/>
            </a:pPr>
            <a:r>
              <a:rPr lang="en-US" sz="2800" dirty="0">
                <a:solidFill>
                  <a:schemeClr val="tx2"/>
                </a:solidFill>
              </a:rPr>
              <a:t>Support for tuition, fees, and supports</a:t>
            </a:r>
          </a:p>
        </p:txBody>
      </p:sp>
    </p:spTree>
    <p:extLst>
      <p:ext uri="{BB962C8B-B14F-4D97-AF65-F5344CB8AC3E}">
        <p14:creationId xmlns:p14="http://schemas.microsoft.com/office/powerpoint/2010/main" val="3582345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B1BA-FF7F-4AD5-C0CD-B86C5A5F1188}"/>
              </a:ext>
            </a:extLst>
          </p:cNvPr>
          <p:cNvSpPr>
            <a:spLocks noGrp="1"/>
          </p:cNvSpPr>
          <p:nvPr>
            <p:ph type="title"/>
          </p:nvPr>
        </p:nvSpPr>
        <p:spPr/>
        <p:txBody>
          <a:bodyPr/>
          <a:lstStyle/>
          <a:p>
            <a:r>
              <a:rPr lang="en-US">
                <a:solidFill>
                  <a:schemeClr val="tx2"/>
                </a:solidFill>
              </a:rPr>
              <a:t>Annual Costs for Students/Families</a:t>
            </a:r>
          </a:p>
        </p:txBody>
      </p:sp>
      <p:graphicFrame>
        <p:nvGraphicFramePr>
          <p:cNvPr id="4" name="Table 4">
            <a:extLst>
              <a:ext uri="{FF2B5EF4-FFF2-40B4-BE49-F238E27FC236}">
                <a16:creationId xmlns:a16="http://schemas.microsoft.com/office/drawing/2014/main" id="{FC92E05F-61E9-8530-7298-E687C0E6AB50}"/>
              </a:ext>
            </a:extLst>
          </p:cNvPr>
          <p:cNvGraphicFramePr>
            <a:graphicFrameLocks noGrp="1"/>
          </p:cNvGraphicFramePr>
          <p:nvPr>
            <p:ph sz="quarter" idx="12"/>
            <p:extLst>
              <p:ext uri="{D42A27DB-BD31-4B8C-83A1-F6EECF244321}">
                <p14:modId xmlns:p14="http://schemas.microsoft.com/office/powerpoint/2010/main" val="4179816301"/>
              </p:ext>
            </p:extLst>
          </p:nvPr>
        </p:nvGraphicFramePr>
        <p:xfrm>
          <a:off x="838199" y="1827998"/>
          <a:ext cx="10904622" cy="3688080"/>
        </p:xfrm>
        <a:graphic>
          <a:graphicData uri="http://schemas.openxmlformats.org/drawingml/2006/table">
            <a:tbl>
              <a:tblPr firstRow="1" bandRow="1">
                <a:tableStyleId>{3B4B98B0-60AC-42C2-AFA5-B58CD77FA1E5}</a:tableStyleId>
              </a:tblPr>
              <a:tblGrid>
                <a:gridCol w="3123122">
                  <a:extLst>
                    <a:ext uri="{9D8B030D-6E8A-4147-A177-3AD203B41FA5}">
                      <a16:colId xmlns:a16="http://schemas.microsoft.com/office/drawing/2014/main" val="3798174065"/>
                    </a:ext>
                  </a:extLst>
                </a:gridCol>
                <a:gridCol w="3065121">
                  <a:extLst>
                    <a:ext uri="{9D8B030D-6E8A-4147-A177-3AD203B41FA5}">
                      <a16:colId xmlns:a16="http://schemas.microsoft.com/office/drawing/2014/main" val="3428747716"/>
                    </a:ext>
                  </a:extLst>
                </a:gridCol>
                <a:gridCol w="4716379">
                  <a:extLst>
                    <a:ext uri="{9D8B030D-6E8A-4147-A177-3AD203B41FA5}">
                      <a16:colId xmlns:a16="http://schemas.microsoft.com/office/drawing/2014/main" val="2092982421"/>
                    </a:ext>
                  </a:extLst>
                </a:gridCol>
              </a:tblGrid>
              <a:tr h="370840">
                <a:tc>
                  <a:txBody>
                    <a:bodyPr/>
                    <a:lstStyle/>
                    <a:p>
                      <a:r>
                        <a:rPr lang="en-US" sz="2800" dirty="0"/>
                        <a:t>Student type</a:t>
                      </a:r>
                    </a:p>
                  </a:txBody>
                  <a:tcPr/>
                </a:tc>
                <a:tc>
                  <a:txBody>
                    <a:bodyPr/>
                    <a:lstStyle/>
                    <a:p>
                      <a:r>
                        <a:rPr lang="en-US" sz="2800"/>
                        <a:t>Cost</a:t>
                      </a:r>
                    </a:p>
                  </a:txBody>
                  <a:tcPr/>
                </a:tc>
                <a:tc>
                  <a:txBody>
                    <a:bodyPr/>
                    <a:lstStyle/>
                    <a:p>
                      <a:r>
                        <a:rPr lang="en-US" sz="2800"/>
                        <a:t>Items</a:t>
                      </a:r>
                    </a:p>
                  </a:txBody>
                  <a:tcPr/>
                </a:tc>
                <a:extLst>
                  <a:ext uri="{0D108BD9-81ED-4DB2-BD59-A6C34878D82A}">
                    <a16:rowId xmlns:a16="http://schemas.microsoft.com/office/drawing/2014/main" val="1686093398"/>
                  </a:ext>
                </a:extLst>
              </a:tr>
              <a:tr h="370840">
                <a:tc>
                  <a:txBody>
                    <a:bodyPr/>
                    <a:lstStyle/>
                    <a:p>
                      <a:r>
                        <a:rPr lang="en-US" sz="2800"/>
                        <a:t>Residential Students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$14,900</a:t>
                      </a:r>
                    </a:p>
                    <a:p>
                      <a:endParaRPr lang="en-US" sz="2800"/>
                    </a:p>
                  </a:txBody>
                  <a:tcPr/>
                </a:tc>
                <a:tc>
                  <a:txBody>
                    <a:bodyPr/>
                    <a:lstStyle/>
                    <a:p>
                      <a:pPr marL="457200" indent="-457200">
                        <a:buFont typeface="Arial" panose="020B0604020202020204" pitchFamily="34" charset="0"/>
                        <a:buChar char="•"/>
                      </a:pPr>
                      <a:r>
                        <a:rPr lang="en-US" sz="2800"/>
                        <a:t>Housing</a:t>
                      </a:r>
                    </a:p>
                    <a:p>
                      <a:pPr marL="457200" indent="-457200">
                        <a:buFont typeface="Arial" panose="020B0604020202020204" pitchFamily="34" charset="0"/>
                        <a:buChar char="•"/>
                      </a:pPr>
                      <a:r>
                        <a:rPr lang="en-US" sz="2800"/>
                        <a:t>Meal plan</a:t>
                      </a:r>
                    </a:p>
                    <a:p>
                      <a:pPr marL="457200" indent="-457200">
                        <a:buFont typeface="Arial" panose="020B0604020202020204" pitchFamily="34" charset="0"/>
                        <a:buChar char="•"/>
                      </a:pPr>
                      <a:r>
                        <a:rPr lang="en-US" sz="2800"/>
                        <a:t>Fees</a:t>
                      </a:r>
                    </a:p>
                  </a:txBody>
                  <a:tcPr/>
                </a:tc>
                <a:extLst>
                  <a:ext uri="{0D108BD9-81ED-4DB2-BD59-A6C34878D82A}">
                    <a16:rowId xmlns:a16="http://schemas.microsoft.com/office/drawing/2014/main" val="2653014879"/>
                  </a:ext>
                </a:extLst>
              </a:tr>
              <a:tr h="370840">
                <a:tc>
                  <a:txBody>
                    <a:bodyPr/>
                    <a:lstStyle/>
                    <a:p>
                      <a:r>
                        <a:rPr lang="en-US" sz="2800"/>
                        <a:t>Commuter Students</a:t>
                      </a:r>
                    </a:p>
                  </a:txBody>
                  <a:tcPr/>
                </a:tc>
                <a:tc>
                  <a:txBody>
                    <a:bodyPr/>
                    <a:lstStyle/>
                    <a:p>
                      <a:r>
                        <a:rPr lang="en-US" sz="2800"/>
                        <a:t>$1,000-$3,000*</a:t>
                      </a:r>
                    </a:p>
                    <a:p>
                      <a:endParaRPr lang="en-US" sz="2800"/>
                    </a:p>
                  </a:txBody>
                  <a:tcPr/>
                </a:tc>
                <a:tc>
                  <a:txBody>
                    <a:bodyPr/>
                    <a:lstStyle/>
                    <a:p>
                      <a:pPr marL="457200" indent="-457200">
                        <a:buFont typeface="Arial" panose="020B0604020202020204" pitchFamily="34" charset="0"/>
                        <a:buChar char="•"/>
                      </a:pPr>
                      <a:r>
                        <a:rPr lang="en-US" sz="2800" dirty="0"/>
                        <a:t>Parking</a:t>
                      </a:r>
                    </a:p>
                    <a:p>
                      <a:pPr marL="457200" indent="-457200">
                        <a:buFont typeface="Arial" panose="020B0604020202020204" pitchFamily="34" charset="0"/>
                        <a:buChar char="•"/>
                      </a:pPr>
                      <a:r>
                        <a:rPr lang="en-US" sz="2800" dirty="0"/>
                        <a:t>Fees</a:t>
                      </a:r>
                    </a:p>
                    <a:p>
                      <a:pPr marL="457200" indent="-457200">
                        <a:buFont typeface="Arial" panose="020B0604020202020204" pitchFamily="34" charset="0"/>
                        <a:buChar char="•"/>
                      </a:pPr>
                      <a:r>
                        <a:rPr lang="en-US" sz="2800" dirty="0"/>
                        <a:t>*Meal plan (costs vary depending on meal plan)</a:t>
                      </a:r>
                    </a:p>
                  </a:txBody>
                  <a:tcPr/>
                </a:tc>
                <a:extLst>
                  <a:ext uri="{0D108BD9-81ED-4DB2-BD59-A6C34878D82A}">
                    <a16:rowId xmlns:a16="http://schemas.microsoft.com/office/drawing/2014/main" val="4025096216"/>
                  </a:ext>
                </a:extLst>
              </a:tr>
            </a:tbl>
          </a:graphicData>
        </a:graphic>
      </p:graphicFrame>
      <p:sp>
        <p:nvSpPr>
          <p:cNvPr id="5" name="TextBox 4">
            <a:extLst>
              <a:ext uri="{FF2B5EF4-FFF2-40B4-BE49-F238E27FC236}">
                <a16:creationId xmlns:a16="http://schemas.microsoft.com/office/drawing/2014/main" id="{01EE5667-A92E-3F19-6176-1F2ADB0A10C2}"/>
              </a:ext>
            </a:extLst>
          </p:cNvPr>
          <p:cNvSpPr txBox="1"/>
          <p:nvPr/>
        </p:nvSpPr>
        <p:spPr>
          <a:xfrm>
            <a:off x="1186447" y="5640690"/>
            <a:ext cx="9400971" cy="523220"/>
          </a:xfrm>
          <a:prstGeom prst="rect">
            <a:avLst/>
          </a:prstGeom>
          <a:noFill/>
        </p:spPr>
        <p:txBody>
          <a:bodyPr wrap="none" rtlCol="0">
            <a:spAutoFit/>
          </a:bodyPr>
          <a:lstStyle/>
          <a:p>
            <a:r>
              <a:rPr lang="en-US" sz="2800">
                <a:solidFill>
                  <a:schemeClr val="accent6">
                    <a:lumMod val="75000"/>
                  </a:schemeClr>
                </a:solidFill>
              </a:rPr>
              <a:t>Students/families are also responsible for purchasing textbooks</a:t>
            </a:r>
          </a:p>
        </p:txBody>
      </p:sp>
      <p:sp>
        <p:nvSpPr>
          <p:cNvPr id="6" name="TextBox 5">
            <a:extLst>
              <a:ext uri="{FF2B5EF4-FFF2-40B4-BE49-F238E27FC236}">
                <a16:creationId xmlns:a16="http://schemas.microsoft.com/office/drawing/2014/main" id="{EC86F278-18F6-A301-7D8C-DDAB9B141222}"/>
              </a:ext>
            </a:extLst>
          </p:cNvPr>
          <p:cNvSpPr txBox="1"/>
          <p:nvPr/>
        </p:nvSpPr>
        <p:spPr>
          <a:xfrm>
            <a:off x="1186447" y="6286495"/>
            <a:ext cx="6097904" cy="369332"/>
          </a:xfrm>
          <a:prstGeom prst="rect">
            <a:avLst/>
          </a:prstGeom>
          <a:noFill/>
        </p:spPr>
        <p:txBody>
          <a:bodyPr wrap="square">
            <a:spAutoFit/>
          </a:bodyPr>
          <a:lstStyle/>
          <a:p>
            <a:r>
              <a:rPr lang="en-US" dirty="0">
                <a:hlinkClick r:id="rId2" tooltip="Scholarships for Students with Intellectual Disabilities - Think College"/>
              </a:rPr>
              <a:t>Scholarship opportunities</a:t>
            </a:r>
            <a:endParaRPr lang="en-US" dirty="0"/>
          </a:p>
        </p:txBody>
      </p:sp>
    </p:spTree>
    <p:extLst>
      <p:ext uri="{BB962C8B-B14F-4D97-AF65-F5344CB8AC3E}">
        <p14:creationId xmlns:p14="http://schemas.microsoft.com/office/powerpoint/2010/main" val="3708357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B1BA-FF7F-4AD5-C0CD-B86C5A5F1188}"/>
              </a:ext>
            </a:extLst>
          </p:cNvPr>
          <p:cNvSpPr>
            <a:spLocks noGrp="1"/>
          </p:cNvSpPr>
          <p:nvPr>
            <p:ph type="title"/>
          </p:nvPr>
        </p:nvSpPr>
        <p:spPr/>
        <p:txBody>
          <a:bodyPr/>
          <a:lstStyle/>
          <a:p>
            <a:r>
              <a:rPr lang="en-US">
                <a:solidFill>
                  <a:schemeClr val="tx2"/>
                </a:solidFill>
              </a:rPr>
              <a:t>Total Annual Costs</a:t>
            </a:r>
          </a:p>
        </p:txBody>
      </p:sp>
      <p:sp>
        <p:nvSpPr>
          <p:cNvPr id="3" name="Rectangle 2">
            <a:extLst>
              <a:ext uri="{FF2B5EF4-FFF2-40B4-BE49-F238E27FC236}">
                <a16:creationId xmlns:a16="http://schemas.microsoft.com/office/drawing/2014/main" id="{745DBC57-A472-9473-AAC4-AFB420A70F6C}"/>
              </a:ext>
              <a:ext uri="{C183D7F6-B498-43B3-948B-1728B52AA6E4}">
                <adec:decorative xmlns:adec="http://schemas.microsoft.com/office/drawing/2017/decorative" val="1"/>
              </a:ext>
            </a:extLst>
          </p:cNvPr>
          <p:cNvSpPr/>
          <p:nvPr/>
        </p:nvSpPr>
        <p:spPr>
          <a:xfrm>
            <a:off x="219140" y="5643815"/>
            <a:ext cx="983926" cy="12141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FC92E05F-61E9-8530-7298-E687C0E6AB50}"/>
              </a:ext>
            </a:extLst>
          </p:cNvPr>
          <p:cNvGraphicFramePr>
            <a:graphicFrameLocks noGrp="1"/>
          </p:cNvGraphicFramePr>
          <p:nvPr>
            <p:ph sz="quarter" idx="12"/>
            <p:extLst>
              <p:ext uri="{D42A27DB-BD31-4B8C-83A1-F6EECF244321}">
                <p14:modId xmlns:p14="http://schemas.microsoft.com/office/powerpoint/2010/main" val="1224488457"/>
              </p:ext>
            </p:extLst>
          </p:nvPr>
        </p:nvGraphicFramePr>
        <p:xfrm>
          <a:off x="719078" y="1608787"/>
          <a:ext cx="10753845" cy="4937760"/>
        </p:xfrm>
        <a:graphic>
          <a:graphicData uri="http://schemas.openxmlformats.org/drawingml/2006/table">
            <a:tbl>
              <a:tblPr firstRow="1" bandRow="1">
                <a:tableStyleId>{3B4B98B0-60AC-42C2-AFA5-B58CD77FA1E5}</a:tableStyleId>
              </a:tblPr>
              <a:tblGrid>
                <a:gridCol w="3584615">
                  <a:extLst>
                    <a:ext uri="{9D8B030D-6E8A-4147-A177-3AD203B41FA5}">
                      <a16:colId xmlns:a16="http://schemas.microsoft.com/office/drawing/2014/main" val="3798174065"/>
                    </a:ext>
                  </a:extLst>
                </a:gridCol>
                <a:gridCol w="3584615">
                  <a:extLst>
                    <a:ext uri="{9D8B030D-6E8A-4147-A177-3AD203B41FA5}">
                      <a16:colId xmlns:a16="http://schemas.microsoft.com/office/drawing/2014/main" val="3428747716"/>
                    </a:ext>
                  </a:extLst>
                </a:gridCol>
                <a:gridCol w="3584615">
                  <a:extLst>
                    <a:ext uri="{9D8B030D-6E8A-4147-A177-3AD203B41FA5}">
                      <a16:colId xmlns:a16="http://schemas.microsoft.com/office/drawing/2014/main" val="4109810683"/>
                    </a:ext>
                  </a:extLst>
                </a:gridCol>
              </a:tblGrid>
              <a:tr h="370840">
                <a:tc>
                  <a:txBody>
                    <a:bodyPr/>
                    <a:lstStyle/>
                    <a:p>
                      <a:r>
                        <a:rPr lang="en-US" sz="2400" dirty="0"/>
                        <a:t>Item</a:t>
                      </a:r>
                    </a:p>
                  </a:txBody>
                  <a:tcPr/>
                </a:tc>
                <a:tc>
                  <a:txBody>
                    <a:bodyPr/>
                    <a:lstStyle/>
                    <a:p>
                      <a:r>
                        <a:rPr lang="en-US" sz="2400" dirty="0"/>
                        <a:t>Cost</a:t>
                      </a:r>
                    </a:p>
                  </a:txBody>
                  <a:tcPr/>
                </a:tc>
                <a:tc>
                  <a:txBody>
                    <a:bodyPr/>
                    <a:lstStyle/>
                    <a:p>
                      <a:r>
                        <a:rPr lang="en-US" sz="2400"/>
                        <a:t>Typical payer</a:t>
                      </a:r>
                    </a:p>
                  </a:txBody>
                  <a:tcPr/>
                </a:tc>
                <a:extLst>
                  <a:ext uri="{0D108BD9-81ED-4DB2-BD59-A6C34878D82A}">
                    <a16:rowId xmlns:a16="http://schemas.microsoft.com/office/drawing/2014/main" val="1686093398"/>
                  </a:ext>
                </a:extLst>
              </a:tr>
              <a:tr h="370840">
                <a:tc>
                  <a:txBody>
                    <a:bodyPr/>
                    <a:lstStyle/>
                    <a:p>
                      <a:r>
                        <a:rPr lang="en-US" sz="2400" dirty="0"/>
                        <a:t>Tuition</a:t>
                      </a:r>
                    </a:p>
                  </a:txBody>
                  <a:tcPr/>
                </a:tc>
                <a:tc>
                  <a:txBody>
                    <a:bodyPr/>
                    <a:lstStyle/>
                    <a:p>
                      <a:r>
                        <a:rPr lang="en-US" sz="2400"/>
                        <a:t>$2,200</a:t>
                      </a:r>
                    </a:p>
                  </a:txBody>
                  <a:tcPr/>
                </a:tc>
                <a:tc>
                  <a:txBody>
                    <a:bodyPr/>
                    <a:lstStyle/>
                    <a:p>
                      <a:r>
                        <a:rPr lang="en-US" sz="2400" dirty="0"/>
                        <a:t>Vocational Rehabilitation</a:t>
                      </a:r>
                    </a:p>
                  </a:txBody>
                  <a:tcPr/>
                </a:tc>
                <a:extLst>
                  <a:ext uri="{0D108BD9-81ED-4DB2-BD59-A6C34878D82A}">
                    <a16:rowId xmlns:a16="http://schemas.microsoft.com/office/drawing/2014/main" val="3882948877"/>
                  </a:ext>
                </a:extLst>
              </a:tr>
              <a:tr h="370840">
                <a:tc>
                  <a:txBody>
                    <a:bodyPr/>
                    <a:lstStyle/>
                    <a:p>
                      <a:r>
                        <a:rPr lang="en-US" sz="2400">
                          <a:solidFill>
                            <a:schemeClr val="accent6">
                              <a:lumMod val="75000"/>
                            </a:schemeClr>
                          </a:solidFill>
                        </a:rPr>
                        <a:t>Student fees</a:t>
                      </a:r>
                    </a:p>
                  </a:txBody>
                  <a:tcPr/>
                </a:tc>
                <a:tc>
                  <a:txBody>
                    <a:bodyPr/>
                    <a:lstStyle/>
                    <a:p>
                      <a:r>
                        <a:rPr lang="en-US" sz="2400" dirty="0">
                          <a:solidFill>
                            <a:schemeClr val="accent6">
                              <a:lumMod val="75000"/>
                            </a:schemeClr>
                          </a:solidFill>
                        </a:rPr>
                        <a:t>~$900</a:t>
                      </a:r>
                    </a:p>
                  </a:txBody>
                  <a:tcPr/>
                </a:tc>
                <a:tc>
                  <a:txBody>
                    <a:bodyPr/>
                    <a:lstStyle/>
                    <a:p>
                      <a:r>
                        <a:rPr lang="en-US" sz="2400" dirty="0">
                          <a:solidFill>
                            <a:schemeClr val="accent6">
                              <a:lumMod val="75000"/>
                            </a:schemeClr>
                          </a:solidFill>
                        </a:rPr>
                        <a:t>Families</a:t>
                      </a:r>
                    </a:p>
                  </a:txBody>
                  <a:tcPr/>
                </a:tc>
                <a:extLst>
                  <a:ext uri="{0D108BD9-81ED-4DB2-BD59-A6C34878D82A}">
                    <a16:rowId xmlns:a16="http://schemas.microsoft.com/office/drawing/2014/main" val="531318308"/>
                  </a:ext>
                </a:extLst>
              </a:tr>
              <a:tr h="370840">
                <a:tc>
                  <a:txBody>
                    <a:bodyPr/>
                    <a:lstStyle/>
                    <a:p>
                      <a:r>
                        <a:rPr lang="en-US" sz="2400">
                          <a:solidFill>
                            <a:schemeClr val="accent6">
                              <a:lumMod val="75000"/>
                            </a:schemeClr>
                          </a:solidFill>
                        </a:rPr>
                        <a:t>Housing</a:t>
                      </a:r>
                    </a:p>
                  </a:txBody>
                  <a:tcPr/>
                </a:tc>
                <a:tc>
                  <a:txBody>
                    <a:bodyPr/>
                    <a:lstStyle/>
                    <a:p>
                      <a:r>
                        <a:rPr lang="en-US" sz="2400">
                          <a:solidFill>
                            <a:schemeClr val="accent6">
                              <a:lumMod val="75000"/>
                            </a:schemeClr>
                          </a:solidFill>
                        </a:rPr>
                        <a:t>~$9,000</a:t>
                      </a:r>
                    </a:p>
                  </a:txBody>
                  <a:tcPr/>
                </a:tc>
                <a:tc>
                  <a:txBody>
                    <a:bodyPr/>
                    <a:lstStyle/>
                    <a:p>
                      <a:r>
                        <a:rPr lang="en-US" sz="2400" dirty="0">
                          <a:solidFill>
                            <a:schemeClr val="accent6">
                              <a:lumMod val="75000"/>
                            </a:schemeClr>
                          </a:solidFill>
                        </a:rPr>
                        <a:t>Families </a:t>
                      </a:r>
                    </a:p>
                  </a:txBody>
                  <a:tcPr/>
                </a:tc>
                <a:extLst>
                  <a:ext uri="{0D108BD9-81ED-4DB2-BD59-A6C34878D82A}">
                    <a16:rowId xmlns:a16="http://schemas.microsoft.com/office/drawing/2014/main" val="2351396855"/>
                  </a:ext>
                </a:extLst>
              </a:tr>
              <a:tr h="370840">
                <a:tc>
                  <a:txBody>
                    <a:bodyPr/>
                    <a:lstStyle/>
                    <a:p>
                      <a:r>
                        <a:rPr lang="en-US" sz="2400">
                          <a:solidFill>
                            <a:schemeClr val="accent6">
                              <a:lumMod val="75000"/>
                            </a:schemeClr>
                          </a:solidFill>
                        </a:rPr>
                        <a:t>Meal plan- residential</a:t>
                      </a:r>
                    </a:p>
                  </a:txBody>
                  <a:tcPr/>
                </a:tc>
                <a:tc>
                  <a:txBody>
                    <a:bodyPr/>
                    <a:lstStyle/>
                    <a:p>
                      <a:r>
                        <a:rPr lang="en-US" sz="2400" dirty="0">
                          <a:solidFill>
                            <a:schemeClr val="accent6">
                              <a:lumMod val="75000"/>
                            </a:schemeClr>
                          </a:solidFill>
                        </a:rPr>
                        <a:t>~$5,000</a:t>
                      </a:r>
                    </a:p>
                  </a:txBody>
                  <a:tcPr/>
                </a:tc>
                <a:tc>
                  <a:txBody>
                    <a:bodyPr/>
                    <a:lstStyle/>
                    <a:p>
                      <a:r>
                        <a:rPr lang="en-US" sz="2400" dirty="0">
                          <a:solidFill>
                            <a:schemeClr val="accent6">
                              <a:lumMod val="75000"/>
                            </a:schemeClr>
                          </a:solidFill>
                        </a:rPr>
                        <a:t>Families</a:t>
                      </a:r>
                    </a:p>
                  </a:txBody>
                  <a:tcPr/>
                </a:tc>
                <a:extLst>
                  <a:ext uri="{0D108BD9-81ED-4DB2-BD59-A6C34878D82A}">
                    <a16:rowId xmlns:a16="http://schemas.microsoft.com/office/drawing/2014/main" val="3258184453"/>
                  </a:ext>
                </a:extLst>
              </a:tr>
              <a:tr h="370840">
                <a:tc>
                  <a:txBody>
                    <a:bodyPr/>
                    <a:lstStyle/>
                    <a:p>
                      <a:r>
                        <a:rPr lang="en-US" sz="2400">
                          <a:solidFill>
                            <a:schemeClr val="accent6">
                              <a:lumMod val="75000"/>
                            </a:schemeClr>
                          </a:solidFill>
                        </a:rPr>
                        <a:t>Meal plan- commuter (optional)</a:t>
                      </a:r>
                    </a:p>
                  </a:txBody>
                  <a:tcPr/>
                </a:tc>
                <a:tc>
                  <a:txBody>
                    <a:bodyPr/>
                    <a:lstStyle/>
                    <a:p>
                      <a:r>
                        <a:rPr lang="en-US" sz="2400">
                          <a:solidFill>
                            <a:schemeClr val="accent6">
                              <a:lumMod val="75000"/>
                            </a:schemeClr>
                          </a:solidFill>
                        </a:rPr>
                        <a:t>$500-$1,800</a:t>
                      </a:r>
                    </a:p>
                  </a:txBody>
                  <a:tcPr/>
                </a:tc>
                <a:tc>
                  <a:txBody>
                    <a:bodyPr/>
                    <a:lstStyle/>
                    <a:p>
                      <a:r>
                        <a:rPr lang="en-US" sz="2400" dirty="0">
                          <a:solidFill>
                            <a:schemeClr val="accent6">
                              <a:lumMod val="75000"/>
                            </a:schemeClr>
                          </a:solidFill>
                        </a:rPr>
                        <a:t>Families</a:t>
                      </a:r>
                    </a:p>
                  </a:txBody>
                  <a:tcPr/>
                </a:tc>
                <a:extLst>
                  <a:ext uri="{0D108BD9-81ED-4DB2-BD59-A6C34878D82A}">
                    <a16:rowId xmlns:a16="http://schemas.microsoft.com/office/drawing/2014/main" val="348302320"/>
                  </a:ext>
                </a:extLst>
              </a:tr>
              <a:tr h="370840">
                <a:tc>
                  <a:txBody>
                    <a:bodyPr/>
                    <a:lstStyle/>
                    <a:p>
                      <a:r>
                        <a:rPr lang="en-US" sz="2400">
                          <a:solidFill>
                            <a:schemeClr val="accent6">
                              <a:lumMod val="75000"/>
                            </a:schemeClr>
                          </a:solidFill>
                        </a:rPr>
                        <a:t>Parking –commuter</a:t>
                      </a:r>
                    </a:p>
                  </a:txBody>
                  <a:tcPr/>
                </a:tc>
                <a:tc>
                  <a:txBody>
                    <a:bodyPr/>
                    <a:lstStyle/>
                    <a:p>
                      <a:r>
                        <a:rPr lang="en-US" sz="2400">
                          <a:solidFill>
                            <a:schemeClr val="accent6">
                              <a:lumMod val="75000"/>
                            </a:schemeClr>
                          </a:solidFill>
                        </a:rPr>
                        <a:t>$75</a:t>
                      </a:r>
                    </a:p>
                  </a:txBody>
                  <a:tcPr/>
                </a:tc>
                <a:tc>
                  <a:txBody>
                    <a:bodyPr/>
                    <a:lstStyle/>
                    <a:p>
                      <a:r>
                        <a:rPr lang="en-US" sz="2400" dirty="0">
                          <a:solidFill>
                            <a:schemeClr val="accent6">
                              <a:lumMod val="75000"/>
                            </a:schemeClr>
                          </a:solidFill>
                        </a:rPr>
                        <a:t>Families</a:t>
                      </a:r>
                    </a:p>
                  </a:txBody>
                  <a:tcPr/>
                </a:tc>
                <a:extLst>
                  <a:ext uri="{0D108BD9-81ED-4DB2-BD59-A6C34878D82A}">
                    <a16:rowId xmlns:a16="http://schemas.microsoft.com/office/drawing/2014/main" val="1374045861"/>
                  </a:ext>
                </a:extLst>
              </a:tr>
              <a:tr h="370840">
                <a:tc>
                  <a:txBody>
                    <a:bodyPr/>
                    <a:lstStyle/>
                    <a:p>
                      <a:r>
                        <a:rPr lang="en-US" sz="2400">
                          <a:solidFill>
                            <a:schemeClr val="accent6">
                              <a:lumMod val="75000"/>
                            </a:schemeClr>
                          </a:solidFill>
                        </a:rPr>
                        <a:t>Textbooks</a:t>
                      </a:r>
                    </a:p>
                  </a:txBody>
                  <a:tcPr/>
                </a:tc>
                <a:tc>
                  <a:txBody>
                    <a:bodyPr/>
                    <a:lstStyle/>
                    <a:p>
                      <a:r>
                        <a:rPr lang="en-US" sz="2400">
                          <a:solidFill>
                            <a:schemeClr val="accent6">
                              <a:lumMod val="75000"/>
                            </a:schemeClr>
                          </a:solidFill>
                        </a:rPr>
                        <a:t>Varies</a:t>
                      </a:r>
                    </a:p>
                  </a:txBody>
                  <a:tcPr/>
                </a:tc>
                <a:tc>
                  <a:txBody>
                    <a:bodyPr/>
                    <a:lstStyle/>
                    <a:p>
                      <a:r>
                        <a:rPr lang="en-US" sz="2400" dirty="0">
                          <a:solidFill>
                            <a:schemeClr val="accent6">
                              <a:lumMod val="75000"/>
                            </a:schemeClr>
                          </a:solidFill>
                        </a:rPr>
                        <a:t>Families</a:t>
                      </a:r>
                    </a:p>
                  </a:txBody>
                  <a:tcPr/>
                </a:tc>
                <a:extLst>
                  <a:ext uri="{0D108BD9-81ED-4DB2-BD59-A6C34878D82A}">
                    <a16:rowId xmlns:a16="http://schemas.microsoft.com/office/drawing/2014/main" val="2843535123"/>
                  </a:ext>
                </a:extLst>
              </a:tr>
              <a:tr h="370840">
                <a:tc>
                  <a:txBody>
                    <a:bodyPr/>
                    <a:lstStyle/>
                    <a:p>
                      <a:r>
                        <a:rPr lang="en-US" sz="2400"/>
                        <a:t>Academic Coaching</a:t>
                      </a:r>
                    </a:p>
                  </a:txBody>
                  <a:tcPr/>
                </a:tc>
                <a:tc>
                  <a:txBody>
                    <a:bodyPr/>
                    <a:lstStyle/>
                    <a:p>
                      <a:r>
                        <a:rPr lang="en-US" sz="2400"/>
                        <a:t>$9,600</a:t>
                      </a:r>
                    </a:p>
                  </a:txBody>
                  <a:tcPr/>
                </a:tc>
                <a:tc>
                  <a:txBody>
                    <a:bodyPr/>
                    <a:lstStyle/>
                    <a:p>
                      <a:r>
                        <a:rPr lang="en-US" sz="2400" dirty="0"/>
                        <a:t>Vocational Rehabilitation </a:t>
                      </a:r>
                    </a:p>
                  </a:txBody>
                  <a:tcPr/>
                </a:tc>
                <a:extLst>
                  <a:ext uri="{0D108BD9-81ED-4DB2-BD59-A6C34878D82A}">
                    <a16:rowId xmlns:a16="http://schemas.microsoft.com/office/drawing/2014/main" val="3296151381"/>
                  </a:ext>
                </a:extLst>
              </a:tr>
              <a:tr h="370840">
                <a:tc>
                  <a:txBody>
                    <a:bodyPr/>
                    <a:lstStyle/>
                    <a:p>
                      <a:r>
                        <a:rPr lang="en-US" sz="2400"/>
                        <a:t>Campus Ambassadors</a:t>
                      </a:r>
                    </a:p>
                  </a:txBody>
                  <a:tcPr/>
                </a:tc>
                <a:tc>
                  <a:txBody>
                    <a:bodyPr/>
                    <a:lstStyle/>
                    <a:p>
                      <a:r>
                        <a:rPr lang="en-US" sz="2400"/>
                        <a:t>$9,000</a:t>
                      </a:r>
                    </a:p>
                  </a:txBody>
                  <a:tcPr/>
                </a:tc>
                <a:tc>
                  <a:txBody>
                    <a:bodyPr/>
                    <a:lstStyle/>
                    <a:p>
                      <a:r>
                        <a:rPr lang="en-US" sz="2400" dirty="0"/>
                        <a:t>Area Agency/DDS</a:t>
                      </a:r>
                    </a:p>
                  </a:txBody>
                  <a:tcPr/>
                </a:tc>
                <a:extLst>
                  <a:ext uri="{0D108BD9-81ED-4DB2-BD59-A6C34878D82A}">
                    <a16:rowId xmlns:a16="http://schemas.microsoft.com/office/drawing/2014/main" val="1458036291"/>
                  </a:ext>
                </a:extLst>
              </a:tr>
            </a:tbl>
          </a:graphicData>
        </a:graphic>
      </p:graphicFrame>
    </p:spTree>
    <p:extLst>
      <p:ext uri="{BB962C8B-B14F-4D97-AF65-F5344CB8AC3E}">
        <p14:creationId xmlns:p14="http://schemas.microsoft.com/office/powerpoint/2010/main" val="2599269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EDCF3-A9FD-4F34-9783-E9B6B1A3A3A2}"/>
              </a:ext>
            </a:extLst>
          </p:cNvPr>
          <p:cNvSpPr>
            <a:spLocks noGrp="1"/>
          </p:cNvSpPr>
          <p:nvPr>
            <p:ph type="title"/>
          </p:nvPr>
        </p:nvSpPr>
        <p:spPr/>
        <p:txBody>
          <a:bodyPr/>
          <a:lstStyle/>
          <a:p>
            <a:r>
              <a:rPr lang="en-US" dirty="0">
                <a:solidFill>
                  <a:schemeClr val="tx2"/>
                </a:solidFill>
              </a:rPr>
              <a:t>VR Referral and Area Agency Coordination</a:t>
            </a:r>
          </a:p>
        </p:txBody>
      </p:sp>
      <p:graphicFrame>
        <p:nvGraphicFramePr>
          <p:cNvPr id="4" name="Diagram 3" descr="Cycle showing five steps: &#10;1) Application &#10;2) Review documents&#10;3) Interviews and assessments&#10;4) Determination of eligibility&#10;5) Referral and release of information">
            <a:extLst>
              <a:ext uri="{FF2B5EF4-FFF2-40B4-BE49-F238E27FC236}">
                <a16:creationId xmlns:a16="http://schemas.microsoft.com/office/drawing/2014/main" id="{676097AE-0D48-4E6E-B06B-1BDA5EB9D047}"/>
              </a:ext>
            </a:extLst>
          </p:cNvPr>
          <p:cNvGraphicFramePr/>
          <p:nvPr>
            <p:extLst>
              <p:ext uri="{D42A27DB-BD31-4B8C-83A1-F6EECF244321}">
                <p14:modId xmlns:p14="http://schemas.microsoft.com/office/powerpoint/2010/main" val="923886318"/>
              </p:ext>
            </p:extLst>
          </p:nvPr>
        </p:nvGraphicFramePr>
        <p:xfrm>
          <a:off x="486318" y="1689066"/>
          <a:ext cx="11219364" cy="4873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099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CF47-4585-6411-BADF-F86C74CAC3E5}"/>
              </a:ext>
            </a:extLst>
          </p:cNvPr>
          <p:cNvSpPr>
            <a:spLocks noGrp="1"/>
          </p:cNvSpPr>
          <p:nvPr>
            <p:ph type="title"/>
          </p:nvPr>
        </p:nvSpPr>
        <p:spPr/>
        <p:txBody>
          <a:bodyPr/>
          <a:lstStyle/>
          <a:p>
            <a:r>
              <a:rPr lang="en-US"/>
              <a:t>Application Process</a:t>
            </a:r>
          </a:p>
        </p:txBody>
      </p:sp>
    </p:spTree>
    <p:extLst>
      <p:ext uri="{BB962C8B-B14F-4D97-AF65-F5344CB8AC3E}">
        <p14:creationId xmlns:p14="http://schemas.microsoft.com/office/powerpoint/2010/main" val="158584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133C40-E6FA-1F67-63C4-53CA2CDAB68E}"/>
              </a:ext>
            </a:extLst>
          </p:cNvPr>
          <p:cNvSpPr>
            <a:spLocks noGrp="1"/>
          </p:cNvSpPr>
          <p:nvPr>
            <p:ph type="title"/>
          </p:nvPr>
        </p:nvSpPr>
        <p:spPr/>
        <p:txBody>
          <a:bodyPr/>
          <a:lstStyle/>
          <a:p>
            <a:r>
              <a:rPr lang="en-US">
                <a:solidFill>
                  <a:schemeClr val="tx1"/>
                </a:solidFill>
              </a:rPr>
              <a:t>Application Timeline</a:t>
            </a:r>
          </a:p>
        </p:txBody>
      </p:sp>
      <p:graphicFrame>
        <p:nvGraphicFramePr>
          <p:cNvPr id="5" name="Content Placeholder 4" descr="Timeline: &#10;Application due early January;&#10;Interview March/April;&#10;Decision Mid-April;">
            <a:extLst>
              <a:ext uri="{FF2B5EF4-FFF2-40B4-BE49-F238E27FC236}">
                <a16:creationId xmlns:a16="http://schemas.microsoft.com/office/drawing/2014/main" id="{4D636338-E485-90A0-5345-199084F1D01B}"/>
              </a:ext>
            </a:extLst>
          </p:cNvPr>
          <p:cNvGraphicFramePr>
            <a:graphicFrameLocks noGrp="1"/>
          </p:cNvGraphicFramePr>
          <p:nvPr>
            <p:ph sz="quarter" idx="12"/>
            <p:extLst>
              <p:ext uri="{D42A27DB-BD31-4B8C-83A1-F6EECF244321}">
                <p14:modId xmlns:p14="http://schemas.microsoft.com/office/powerpoint/2010/main" val="1748175948"/>
              </p:ext>
            </p:extLst>
          </p:nvPr>
        </p:nvGraphicFramePr>
        <p:xfrm>
          <a:off x="860425" y="1828800"/>
          <a:ext cx="105156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A2B3B84-0C60-8B9F-EF86-60136E83AC1A}"/>
              </a:ext>
              <a:ext uri="{C183D7F6-B498-43B3-948B-1728B52AA6E4}">
                <adec:decorative xmlns:adec="http://schemas.microsoft.com/office/drawing/2017/decorative" val="1"/>
              </a:ext>
            </a:extLst>
          </p:cNvPr>
          <p:cNvSpPr txBox="1"/>
          <p:nvPr/>
        </p:nvSpPr>
        <p:spPr>
          <a:xfrm>
            <a:off x="838200" y="2161671"/>
            <a:ext cx="2957925" cy="523220"/>
          </a:xfrm>
          <a:prstGeom prst="rect">
            <a:avLst/>
          </a:prstGeom>
          <a:noFill/>
        </p:spPr>
        <p:txBody>
          <a:bodyPr wrap="square" rtlCol="0">
            <a:spAutoFit/>
          </a:bodyPr>
          <a:lstStyle/>
          <a:p>
            <a:r>
              <a:rPr lang="en-US" sz="2800">
                <a:solidFill>
                  <a:schemeClr val="accent6">
                    <a:lumMod val="75000"/>
                  </a:schemeClr>
                </a:solidFill>
              </a:rPr>
              <a:t>Due early January</a:t>
            </a:r>
          </a:p>
        </p:txBody>
      </p:sp>
      <p:sp>
        <p:nvSpPr>
          <p:cNvPr id="7" name="TextBox 6">
            <a:extLst>
              <a:ext uri="{FF2B5EF4-FFF2-40B4-BE49-F238E27FC236}">
                <a16:creationId xmlns:a16="http://schemas.microsoft.com/office/drawing/2014/main" id="{4F84BCE5-3C21-7DFB-A5CD-A9DF4F820545}"/>
              </a:ext>
              <a:ext uri="{C183D7F6-B498-43B3-948B-1728B52AA6E4}">
                <adec:decorative xmlns:adec="http://schemas.microsoft.com/office/drawing/2017/decorative" val="1"/>
              </a:ext>
            </a:extLst>
          </p:cNvPr>
          <p:cNvSpPr txBox="1"/>
          <p:nvPr/>
        </p:nvSpPr>
        <p:spPr>
          <a:xfrm>
            <a:off x="4503820" y="2143467"/>
            <a:ext cx="2418347" cy="523220"/>
          </a:xfrm>
          <a:prstGeom prst="rect">
            <a:avLst/>
          </a:prstGeom>
          <a:noFill/>
        </p:spPr>
        <p:txBody>
          <a:bodyPr wrap="square" rtlCol="0">
            <a:spAutoFit/>
          </a:bodyPr>
          <a:lstStyle/>
          <a:p>
            <a:r>
              <a:rPr lang="en-US" sz="2800">
                <a:solidFill>
                  <a:schemeClr val="accent6">
                    <a:lumMod val="75000"/>
                  </a:schemeClr>
                </a:solidFill>
              </a:rPr>
              <a:t>March/April</a:t>
            </a:r>
          </a:p>
        </p:txBody>
      </p:sp>
      <p:sp>
        <p:nvSpPr>
          <p:cNvPr id="8" name="TextBox 7">
            <a:extLst>
              <a:ext uri="{FF2B5EF4-FFF2-40B4-BE49-F238E27FC236}">
                <a16:creationId xmlns:a16="http://schemas.microsoft.com/office/drawing/2014/main" id="{45A7B39E-4B39-E24C-C7AD-704F9F87A037}"/>
              </a:ext>
              <a:ext uri="{C183D7F6-B498-43B3-948B-1728B52AA6E4}">
                <adec:decorative xmlns:adec="http://schemas.microsoft.com/office/drawing/2017/decorative" val="1"/>
              </a:ext>
            </a:extLst>
          </p:cNvPr>
          <p:cNvSpPr txBox="1"/>
          <p:nvPr/>
        </p:nvSpPr>
        <p:spPr>
          <a:xfrm>
            <a:off x="8630654" y="2161671"/>
            <a:ext cx="2418347" cy="523220"/>
          </a:xfrm>
          <a:prstGeom prst="rect">
            <a:avLst/>
          </a:prstGeom>
          <a:noFill/>
        </p:spPr>
        <p:txBody>
          <a:bodyPr wrap="square" rtlCol="0">
            <a:spAutoFit/>
          </a:bodyPr>
          <a:lstStyle/>
          <a:p>
            <a:r>
              <a:rPr lang="en-US" sz="2800">
                <a:solidFill>
                  <a:schemeClr val="accent6">
                    <a:lumMod val="75000"/>
                  </a:schemeClr>
                </a:solidFill>
              </a:rPr>
              <a:t>Mid-April</a:t>
            </a:r>
          </a:p>
        </p:txBody>
      </p:sp>
      <p:pic>
        <p:nvPicPr>
          <p:cNvPr id="9" name="Picture 8">
            <a:extLst>
              <a:ext uri="{FF2B5EF4-FFF2-40B4-BE49-F238E27FC236}">
                <a16:creationId xmlns:a16="http://schemas.microsoft.com/office/drawing/2014/main" id="{724C0F84-2003-49EA-30FC-89BA9BDE2D6A}"/>
              </a:ext>
              <a:ext uri="{C183D7F6-B498-43B3-948B-1728B52AA6E4}">
                <adec:decorative xmlns:adec="http://schemas.microsoft.com/office/drawing/2017/decorative" val="1"/>
              </a:ext>
            </a:extLst>
          </p:cNvPr>
          <p:cNvPicPr>
            <a:picLocks noChangeAspect="1"/>
          </p:cNvPicPr>
          <p:nvPr/>
        </p:nvPicPr>
        <p:blipFill rotWithShape="1">
          <a:blip r:embed="rId7"/>
          <a:srcRect b="7705"/>
          <a:stretch/>
        </p:blipFill>
        <p:spPr>
          <a:xfrm>
            <a:off x="9593180" y="5058673"/>
            <a:ext cx="2133600" cy="1441431"/>
          </a:xfrm>
          <a:prstGeom prst="rect">
            <a:avLst/>
          </a:prstGeom>
        </p:spPr>
      </p:pic>
    </p:spTree>
    <p:extLst>
      <p:ext uri="{BB962C8B-B14F-4D97-AF65-F5344CB8AC3E}">
        <p14:creationId xmlns:p14="http://schemas.microsoft.com/office/powerpoint/2010/main" val="3140282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5957-B00F-4FBF-89EB-33ABC9E24AD9}"/>
              </a:ext>
            </a:extLst>
          </p:cNvPr>
          <p:cNvSpPr>
            <a:spLocks noGrp="1"/>
          </p:cNvSpPr>
          <p:nvPr>
            <p:ph type="title"/>
          </p:nvPr>
        </p:nvSpPr>
        <p:spPr/>
        <p:txBody>
          <a:bodyPr/>
          <a:lstStyle/>
          <a:p>
            <a:r>
              <a:rPr lang="en-US">
                <a:solidFill>
                  <a:schemeClr val="tx1"/>
                </a:solidFill>
              </a:rPr>
              <a:t>Application Requirements</a:t>
            </a:r>
          </a:p>
        </p:txBody>
      </p:sp>
      <p:sp>
        <p:nvSpPr>
          <p:cNvPr id="3" name="Text Placeholder 2">
            <a:extLst>
              <a:ext uri="{FF2B5EF4-FFF2-40B4-BE49-F238E27FC236}">
                <a16:creationId xmlns:a16="http://schemas.microsoft.com/office/drawing/2014/main" id="{3584BDAE-7567-4BF5-8548-62B0C88E95DD}"/>
              </a:ext>
            </a:extLst>
          </p:cNvPr>
          <p:cNvSpPr>
            <a:spLocks noGrp="1"/>
          </p:cNvSpPr>
          <p:nvPr>
            <p:ph sz="quarter" idx="12"/>
          </p:nvPr>
        </p:nvSpPr>
        <p:spPr>
          <a:xfrm>
            <a:off x="860020" y="1828800"/>
            <a:ext cx="10515600" cy="4331368"/>
          </a:xfrm>
        </p:spPr>
        <p:txBody>
          <a:bodyPr>
            <a:normAutofit/>
          </a:bodyPr>
          <a:lstStyle/>
          <a:p>
            <a:pPr marL="615950" indent="-514350">
              <a:buFont typeface="Arial" panose="020B0604020202020204" pitchFamily="34" charset="0"/>
              <a:buChar char="•"/>
            </a:pPr>
            <a:r>
              <a:rPr lang="en-US" sz="2800">
                <a:solidFill>
                  <a:schemeClr val="tx1"/>
                </a:solidFill>
              </a:rPr>
              <a:t>Release of information so information can be shared by Vocational Rehabilitation, your Area Agency/DDS, and/or school</a:t>
            </a:r>
          </a:p>
          <a:p>
            <a:pPr marL="558800" indent="-457200">
              <a:buFont typeface="Arial" panose="020B0604020202020204" pitchFamily="34" charset="0"/>
              <a:buChar char="•"/>
            </a:pPr>
            <a:endParaRPr lang="en-US" sz="2800">
              <a:solidFill>
                <a:schemeClr val="tx1"/>
              </a:solidFill>
            </a:endParaRPr>
          </a:p>
          <a:p>
            <a:pPr marL="615950" indent="-514350">
              <a:buFont typeface="Arial" panose="020B0604020202020204" pitchFamily="34" charset="0"/>
              <a:buChar char="•"/>
            </a:pPr>
            <a:r>
              <a:rPr lang="en-US" sz="2800">
                <a:solidFill>
                  <a:schemeClr val="tx1"/>
                </a:solidFill>
              </a:rPr>
              <a:t>Recommendations that can speak to career interests and why UNH-4U is a good fit for you!</a:t>
            </a:r>
          </a:p>
          <a:p>
            <a:pPr marL="1073150" lvl="1" indent="-514350">
              <a:buFont typeface="Arial" panose="020B0604020202020204" pitchFamily="34" charset="0"/>
              <a:buChar char="•"/>
            </a:pPr>
            <a:r>
              <a:rPr lang="en-US" sz="2800">
                <a:solidFill>
                  <a:schemeClr val="tx1"/>
                </a:solidFill>
              </a:rPr>
              <a:t>Vocational Rehabilitation Counselor</a:t>
            </a:r>
          </a:p>
          <a:p>
            <a:pPr marL="1073150" lvl="1" indent="-514350">
              <a:buFont typeface="Arial" panose="020B0604020202020204" pitchFamily="34" charset="0"/>
              <a:buChar char="•"/>
            </a:pPr>
            <a:r>
              <a:rPr lang="en-US" sz="2800">
                <a:solidFill>
                  <a:schemeClr val="tx1"/>
                </a:solidFill>
              </a:rPr>
              <a:t>2 other references</a:t>
            </a:r>
          </a:p>
          <a:p>
            <a:pPr marL="558800" indent="-457200">
              <a:buFont typeface="Arial" panose="020B0604020202020204" pitchFamily="34" charset="0"/>
              <a:buChar char="•"/>
            </a:pPr>
            <a:endParaRPr lang="en-US" sz="2800">
              <a:solidFill>
                <a:schemeClr val="tx1"/>
              </a:solidFill>
            </a:endParaRPr>
          </a:p>
          <a:p>
            <a:pPr marL="615950" indent="-514350">
              <a:buFont typeface="Arial" panose="020B0604020202020204" pitchFamily="34" charset="0"/>
              <a:buChar char="•"/>
            </a:pPr>
            <a:r>
              <a:rPr lang="en-US" sz="2800">
                <a:solidFill>
                  <a:schemeClr val="tx1"/>
                </a:solidFill>
              </a:rPr>
              <a:t>Documentation of intellectual disability</a:t>
            </a:r>
          </a:p>
          <a:p>
            <a:endParaRPr lang="en-US" sz="2800">
              <a:solidFill>
                <a:schemeClr val="tx1"/>
              </a:solidFill>
            </a:endParaRPr>
          </a:p>
          <a:p>
            <a:endParaRPr lang="en-US" sz="2800" baseline="30000"/>
          </a:p>
          <a:p>
            <a:endParaRPr lang="en-US" sz="2800"/>
          </a:p>
          <a:p>
            <a:endParaRPr lang="en-US" sz="2800"/>
          </a:p>
        </p:txBody>
      </p:sp>
    </p:spTree>
    <p:extLst>
      <p:ext uri="{BB962C8B-B14F-4D97-AF65-F5344CB8AC3E}">
        <p14:creationId xmlns:p14="http://schemas.microsoft.com/office/powerpoint/2010/main" val="934514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79F5-DC46-FDDE-9767-E1D834756FFB}"/>
              </a:ext>
            </a:extLst>
          </p:cNvPr>
          <p:cNvSpPr>
            <a:spLocks noGrp="1"/>
          </p:cNvSpPr>
          <p:nvPr>
            <p:ph type="title"/>
          </p:nvPr>
        </p:nvSpPr>
        <p:spPr>
          <a:xfrm>
            <a:off x="838200" y="563317"/>
            <a:ext cx="10515600" cy="878459"/>
          </a:xfrm>
        </p:spPr>
        <p:txBody>
          <a:bodyPr anchor="b">
            <a:normAutofit/>
          </a:bodyPr>
          <a:lstStyle/>
          <a:p>
            <a:r>
              <a:rPr lang="en-US" dirty="0"/>
              <a:t>Other options…</a:t>
            </a:r>
          </a:p>
        </p:txBody>
      </p:sp>
      <p:pic>
        <p:nvPicPr>
          <p:cNvPr id="5" name="Picture 4" descr="heatmap of the United States showing how many inclusive post secondary programs are in each state. Currently every state but one has at least one program, with the highest numbers being in NY, FL, CA, MA, and PA">
            <a:extLst>
              <a:ext uri="{FF2B5EF4-FFF2-40B4-BE49-F238E27FC236}">
                <a16:creationId xmlns:a16="http://schemas.microsoft.com/office/drawing/2014/main" id="{FF430348-43F3-C73B-156B-98076B390D1D}"/>
              </a:ext>
            </a:extLst>
          </p:cNvPr>
          <p:cNvPicPr>
            <a:picLocks noChangeAspect="1"/>
          </p:cNvPicPr>
          <p:nvPr/>
        </p:nvPicPr>
        <p:blipFill>
          <a:blip r:embed="rId3"/>
          <a:stretch>
            <a:fillRect/>
          </a:stretch>
        </p:blipFill>
        <p:spPr>
          <a:xfrm>
            <a:off x="6147522" y="1569309"/>
            <a:ext cx="5602417" cy="4425908"/>
          </a:xfrm>
          <a:prstGeom prst="rect">
            <a:avLst/>
          </a:prstGeom>
          <a:noFill/>
        </p:spPr>
      </p:pic>
      <p:sp>
        <p:nvSpPr>
          <p:cNvPr id="3" name="Content Placeholder 2">
            <a:extLst>
              <a:ext uri="{FF2B5EF4-FFF2-40B4-BE49-F238E27FC236}">
                <a16:creationId xmlns:a16="http://schemas.microsoft.com/office/drawing/2014/main" id="{697754E2-2E36-A017-4D49-705314D302BA}"/>
              </a:ext>
            </a:extLst>
          </p:cNvPr>
          <p:cNvSpPr>
            <a:spLocks noGrp="1"/>
          </p:cNvSpPr>
          <p:nvPr>
            <p:ph sz="quarter" idx="12"/>
          </p:nvPr>
        </p:nvSpPr>
        <p:spPr>
          <a:xfrm>
            <a:off x="838200" y="1722683"/>
            <a:ext cx="5029200" cy="4572000"/>
          </a:xfrm>
        </p:spPr>
        <p:txBody>
          <a:bodyPr>
            <a:normAutofit/>
          </a:bodyPr>
          <a:lstStyle/>
          <a:p>
            <a:r>
              <a:rPr lang="en-US" dirty="0"/>
              <a:t>Find an inclusive post secondary program near you with the </a:t>
            </a:r>
            <a:br>
              <a:rPr lang="en-US" dirty="0"/>
            </a:br>
            <a:r>
              <a:rPr lang="en-US" dirty="0">
                <a:hlinkClick r:id="rId4" tooltip="Find a postsecondary inclusive education program near you"/>
              </a:rPr>
              <a:t>Think College search tool</a:t>
            </a:r>
            <a:endParaRPr lang="en-US" dirty="0"/>
          </a:p>
        </p:txBody>
      </p:sp>
    </p:spTree>
    <p:extLst>
      <p:ext uri="{BB962C8B-B14F-4D97-AF65-F5344CB8AC3E}">
        <p14:creationId xmlns:p14="http://schemas.microsoft.com/office/powerpoint/2010/main" val="2838267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3741-30B8-4468-921B-7160782D519C}"/>
              </a:ext>
            </a:extLst>
          </p:cNvPr>
          <p:cNvSpPr>
            <a:spLocks noGrp="1"/>
          </p:cNvSpPr>
          <p:nvPr>
            <p:ph type="title"/>
          </p:nvPr>
        </p:nvSpPr>
        <p:spPr/>
        <p:txBody>
          <a:bodyPr/>
          <a:lstStyle/>
          <a:p>
            <a:r>
              <a:rPr lang="en-US">
                <a:solidFill>
                  <a:schemeClr val="tx1"/>
                </a:solidFill>
              </a:rPr>
              <a:t>Contact us</a:t>
            </a:r>
          </a:p>
        </p:txBody>
      </p:sp>
      <p:sp>
        <p:nvSpPr>
          <p:cNvPr id="3" name="Text Placeholder 2">
            <a:extLst>
              <a:ext uri="{FF2B5EF4-FFF2-40B4-BE49-F238E27FC236}">
                <a16:creationId xmlns:a16="http://schemas.microsoft.com/office/drawing/2014/main" id="{25F051FB-E81D-4FC6-9CE5-D4A56F1B96FB}"/>
              </a:ext>
            </a:extLst>
          </p:cNvPr>
          <p:cNvSpPr>
            <a:spLocks noGrp="1"/>
          </p:cNvSpPr>
          <p:nvPr>
            <p:ph sz="quarter" idx="12"/>
          </p:nvPr>
        </p:nvSpPr>
        <p:spPr>
          <a:xfrm>
            <a:off x="838201" y="2693063"/>
            <a:ext cx="6637638" cy="3657600"/>
          </a:xfrm>
        </p:spPr>
        <p:txBody>
          <a:bodyPr/>
          <a:lstStyle/>
          <a:p>
            <a:pPr marL="101600" indent="0">
              <a:buNone/>
            </a:pPr>
            <a:r>
              <a:rPr lang="en-US" sz="3200" dirty="0">
                <a:solidFill>
                  <a:schemeClr val="tx1"/>
                </a:solidFill>
              </a:rPr>
              <a:t>Website: </a:t>
            </a:r>
            <a:r>
              <a:rPr lang="en-US" sz="3200" dirty="0">
                <a:solidFill>
                  <a:schemeClr val="tx1"/>
                </a:solidFill>
                <a:hlinkClick r:id="rId3" tooltip="Visit the UNH-4U website">
                  <a:extLst>
                    <a:ext uri="{A12FA001-AC4F-418D-AE19-62706E023703}">
                      <ahyp:hlinkClr xmlns:ahyp="http://schemas.microsoft.com/office/drawing/2018/hyperlinkcolor" val="tx"/>
                    </a:ext>
                  </a:extLst>
                </a:hlinkClick>
              </a:rPr>
              <a:t>iod.unh.edu/unh-4u</a:t>
            </a:r>
            <a:endParaRPr lang="en-US" sz="3200" dirty="0">
              <a:solidFill>
                <a:schemeClr val="tx1"/>
              </a:solidFill>
            </a:endParaRPr>
          </a:p>
          <a:p>
            <a:pPr marL="101600" indent="0">
              <a:buNone/>
            </a:pPr>
            <a:endParaRPr lang="en-US" sz="3200" dirty="0">
              <a:solidFill>
                <a:schemeClr val="tx1"/>
              </a:solidFill>
            </a:endParaRPr>
          </a:p>
          <a:p>
            <a:pPr marL="101600" indent="0">
              <a:buNone/>
            </a:pPr>
            <a:r>
              <a:rPr lang="en-US" sz="3200" dirty="0">
                <a:solidFill>
                  <a:schemeClr val="tx1"/>
                </a:solidFill>
              </a:rPr>
              <a:t>Email: </a:t>
            </a:r>
            <a:r>
              <a:rPr lang="en-US" sz="2800" b="0" i="0" dirty="0">
                <a:solidFill>
                  <a:schemeClr val="tx1"/>
                </a:solidFill>
                <a:effectLst/>
                <a:latin typeface="Segoe UI" panose="020B0502040204020203" pitchFamily="34" charset="0"/>
                <a:hlinkClick r:id="rId4" tooltip="Email the UNH-4U team">
                  <a:extLst>
                    <a:ext uri="{A12FA001-AC4F-418D-AE19-62706E023703}">
                      <ahyp:hlinkClr xmlns:ahyp="http://schemas.microsoft.com/office/drawing/2018/hyperlinkcolor" val="tx"/>
                    </a:ext>
                  </a:extLst>
                </a:hlinkClick>
              </a:rPr>
              <a:t>unh4u.durham@unh.edu</a:t>
            </a:r>
            <a:endParaRPr lang="en-US" sz="2800" b="0" i="0" dirty="0">
              <a:solidFill>
                <a:schemeClr val="tx1"/>
              </a:solidFill>
              <a:effectLst/>
              <a:latin typeface="Segoe UI" panose="020B0502040204020203" pitchFamily="34" charset="0"/>
            </a:endParaRPr>
          </a:p>
          <a:p>
            <a:pPr marL="101600" indent="0">
              <a:buNone/>
            </a:pPr>
            <a:endParaRPr lang="en-US" sz="3200" dirty="0">
              <a:solidFill>
                <a:schemeClr val="tx1"/>
              </a:solidFill>
            </a:endParaRPr>
          </a:p>
          <a:p>
            <a:pPr marL="101600" indent="0">
              <a:buNone/>
            </a:pPr>
            <a:endParaRPr lang="en-US" sz="2400" dirty="0">
              <a:solidFill>
                <a:schemeClr val="tx1"/>
              </a:solidFill>
            </a:endParaRPr>
          </a:p>
          <a:p>
            <a:pPr marL="101600" indent="0">
              <a:buNone/>
            </a:pPr>
            <a:endParaRPr lang="en-US" sz="2400" dirty="0">
              <a:solidFill>
                <a:schemeClr val="tx1"/>
              </a:solidFill>
            </a:endParaRPr>
          </a:p>
          <a:p>
            <a:pPr marL="101600" indent="0">
              <a:buNone/>
            </a:pPr>
            <a:endParaRPr lang="en-US" sz="2400" dirty="0">
              <a:solidFill>
                <a:schemeClr val="tx1"/>
              </a:solidFill>
            </a:endParaRPr>
          </a:p>
        </p:txBody>
      </p:sp>
      <p:pic>
        <p:nvPicPr>
          <p:cNvPr id="6" name="Picture 5">
            <a:extLst>
              <a:ext uri="{FF2B5EF4-FFF2-40B4-BE49-F238E27FC236}">
                <a16:creationId xmlns:a16="http://schemas.microsoft.com/office/drawing/2014/main" id="{BF80065D-8389-9AC2-A911-1268A95D4A14}"/>
              </a:ext>
              <a:ext uri="{C183D7F6-B498-43B3-948B-1728B52AA6E4}">
                <adec:decorative xmlns:adec="http://schemas.microsoft.com/office/drawing/2017/decorative" val="1"/>
              </a:ext>
            </a:extLst>
          </p:cNvPr>
          <p:cNvPicPr>
            <a:picLocks noChangeAspect="1"/>
          </p:cNvPicPr>
          <p:nvPr/>
        </p:nvPicPr>
        <p:blipFill rotWithShape="1">
          <a:blip r:embed="rId5"/>
          <a:srcRect r="27911"/>
          <a:stretch/>
        </p:blipFill>
        <p:spPr>
          <a:xfrm>
            <a:off x="8015728" y="2693063"/>
            <a:ext cx="3698695" cy="1955786"/>
          </a:xfrm>
          <a:prstGeom prst="rect">
            <a:avLst/>
          </a:prstGeom>
        </p:spPr>
      </p:pic>
    </p:spTree>
    <p:extLst>
      <p:ext uri="{BB962C8B-B14F-4D97-AF65-F5344CB8AC3E}">
        <p14:creationId xmlns:p14="http://schemas.microsoft.com/office/powerpoint/2010/main" val="413221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CF47-4585-6411-BADF-F86C74CAC3E5}"/>
              </a:ext>
            </a:extLst>
          </p:cNvPr>
          <p:cNvSpPr>
            <a:spLocks noGrp="1"/>
          </p:cNvSpPr>
          <p:nvPr>
            <p:ph type="title"/>
          </p:nvPr>
        </p:nvSpPr>
        <p:spPr/>
        <p:txBody>
          <a:bodyPr/>
          <a:lstStyle/>
          <a:p>
            <a:r>
              <a:rPr lang="en-US"/>
              <a:t>Mission &amp; basic facts</a:t>
            </a:r>
          </a:p>
        </p:txBody>
      </p:sp>
    </p:spTree>
    <p:extLst>
      <p:ext uri="{BB962C8B-B14F-4D97-AF65-F5344CB8AC3E}">
        <p14:creationId xmlns:p14="http://schemas.microsoft.com/office/powerpoint/2010/main" val="89043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512C-42C1-4613-95D2-4A2163DC6DEE}"/>
              </a:ext>
            </a:extLst>
          </p:cNvPr>
          <p:cNvSpPr>
            <a:spLocks noGrp="1"/>
          </p:cNvSpPr>
          <p:nvPr>
            <p:ph type="title"/>
          </p:nvPr>
        </p:nvSpPr>
        <p:spPr/>
        <p:txBody>
          <a:bodyPr/>
          <a:lstStyle/>
          <a:p>
            <a:r>
              <a:rPr lang="en-US">
                <a:solidFill>
                  <a:schemeClr val="tx2"/>
                </a:solidFill>
              </a:rPr>
              <a:t>Mission</a:t>
            </a:r>
          </a:p>
        </p:txBody>
      </p:sp>
      <p:sp>
        <p:nvSpPr>
          <p:cNvPr id="6" name="TextBox 5">
            <a:extLst>
              <a:ext uri="{FF2B5EF4-FFF2-40B4-BE49-F238E27FC236}">
                <a16:creationId xmlns:a16="http://schemas.microsoft.com/office/drawing/2014/main" id="{6B1DA307-76E7-DC4B-D7C7-FDAE8F778D53}"/>
              </a:ext>
            </a:extLst>
          </p:cNvPr>
          <p:cNvSpPr txBox="1"/>
          <p:nvPr/>
        </p:nvSpPr>
        <p:spPr>
          <a:xfrm>
            <a:off x="495300" y="1657031"/>
            <a:ext cx="7546692" cy="954107"/>
          </a:xfrm>
          <a:prstGeom prst="rect">
            <a:avLst/>
          </a:prstGeom>
          <a:noFill/>
        </p:spPr>
        <p:txBody>
          <a:bodyPr wrap="square">
            <a:spAutoFit/>
          </a:bodyPr>
          <a:lstStyle/>
          <a:p>
            <a:r>
              <a:rPr lang="en-US" sz="2800" b="1" i="0">
                <a:solidFill>
                  <a:schemeClr val="tx1"/>
                </a:solidFill>
                <a:effectLst/>
                <a:latin typeface="Source Sans Pro" panose="020B0503030403020204" pitchFamily="34" charset="0"/>
              </a:rPr>
              <a:t>To support students with intellectual disability to achieve academic, life, and career goals.</a:t>
            </a:r>
          </a:p>
        </p:txBody>
      </p:sp>
      <p:sp>
        <p:nvSpPr>
          <p:cNvPr id="3" name="Text Placeholder 2">
            <a:extLst>
              <a:ext uri="{FF2B5EF4-FFF2-40B4-BE49-F238E27FC236}">
                <a16:creationId xmlns:a16="http://schemas.microsoft.com/office/drawing/2014/main" id="{D77E0439-9407-4AC5-B168-8F7C222A93D1}"/>
              </a:ext>
            </a:extLst>
          </p:cNvPr>
          <p:cNvSpPr>
            <a:spLocks noGrp="1"/>
          </p:cNvSpPr>
          <p:nvPr>
            <p:ph type="body" sz="quarter" idx="10"/>
          </p:nvPr>
        </p:nvSpPr>
        <p:spPr>
          <a:xfrm>
            <a:off x="937550" y="2766046"/>
            <a:ext cx="6944809" cy="3657600"/>
          </a:xfrm>
        </p:spPr>
        <p:txBody>
          <a:bodyPr/>
          <a:lstStyle/>
          <a:p>
            <a:pPr marL="228600"/>
            <a:r>
              <a:rPr lang="en-US" sz="2800" b="0" i="0">
                <a:solidFill>
                  <a:schemeClr val="tx1"/>
                </a:solidFill>
                <a:effectLst/>
                <a:latin typeface="Source Sans Pro" panose="020B0503030403020204" pitchFamily="34" charset="0"/>
              </a:rPr>
              <a:t>UNH-4U supports students through a person-centered planning process, individualized courses of study, immersion in college life, and meaningful employment supports. UNH-4U also works to increase access to higher education for students with intellectual disability across the state of New Hampshire.</a:t>
            </a:r>
          </a:p>
          <a:p>
            <a:pPr marL="0" lvl="0" indent="0" rtl="0">
              <a:lnSpc>
                <a:spcPct val="120000"/>
              </a:lnSpc>
              <a:spcBef>
                <a:spcPts val="0"/>
              </a:spcBef>
              <a:spcAft>
                <a:spcPts val="0"/>
              </a:spcAft>
              <a:buClr>
                <a:schemeClr val="lt1"/>
              </a:buClr>
              <a:buSzPts val="2000"/>
              <a:buNone/>
            </a:pPr>
            <a:endParaRPr lang="en-US" sz="2800">
              <a:solidFill>
                <a:schemeClr val="tx1"/>
              </a:solidFill>
            </a:endParaRPr>
          </a:p>
          <a:p>
            <a:endParaRPr lang="en-US" sz="2800">
              <a:solidFill>
                <a:schemeClr val="tx1"/>
              </a:solidFill>
            </a:endParaRPr>
          </a:p>
        </p:txBody>
      </p:sp>
      <p:pic>
        <p:nvPicPr>
          <p:cNvPr id="4" name="Google Shape;116;p21" descr="Large brick building on the UNH campus with a yellow-leaved tree in the frame. ">
            <a:extLst>
              <a:ext uri="{FF2B5EF4-FFF2-40B4-BE49-F238E27FC236}">
                <a16:creationId xmlns:a16="http://schemas.microsoft.com/office/drawing/2014/main" id="{08EF49E2-DA5E-DEF0-5CA0-E571D9E9B531}"/>
              </a:ext>
            </a:extLst>
          </p:cNvPr>
          <p:cNvPicPr preferRelativeResize="0"/>
          <p:nvPr/>
        </p:nvPicPr>
        <p:blipFill rotWithShape="1">
          <a:blip r:embed="rId2">
            <a:alphaModFix/>
          </a:blip>
          <a:srcRect l="41068" r="11832"/>
          <a:stretch/>
        </p:blipFill>
        <p:spPr>
          <a:xfrm>
            <a:off x="8079129" y="-3197"/>
            <a:ext cx="4116128" cy="6858000"/>
          </a:xfrm>
          <a:prstGeom prst="rect">
            <a:avLst/>
          </a:prstGeom>
          <a:noFill/>
          <a:ln>
            <a:noFill/>
          </a:ln>
        </p:spPr>
      </p:pic>
    </p:spTree>
    <p:extLst>
      <p:ext uri="{BB962C8B-B14F-4D97-AF65-F5344CB8AC3E}">
        <p14:creationId xmlns:p14="http://schemas.microsoft.com/office/powerpoint/2010/main" val="1197627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8E05-3CAD-43CC-90BA-98EF677B2ED0}"/>
              </a:ext>
            </a:extLst>
          </p:cNvPr>
          <p:cNvSpPr>
            <a:spLocks noGrp="1"/>
          </p:cNvSpPr>
          <p:nvPr>
            <p:ph type="title"/>
          </p:nvPr>
        </p:nvSpPr>
        <p:spPr/>
        <p:txBody>
          <a:bodyPr/>
          <a:lstStyle/>
          <a:p>
            <a:r>
              <a:rPr lang="en-US">
                <a:solidFill>
                  <a:schemeClr val="tx2"/>
                </a:solidFill>
              </a:rPr>
              <a:t>What is UNH-4U?</a:t>
            </a:r>
          </a:p>
        </p:txBody>
      </p:sp>
      <p:sp>
        <p:nvSpPr>
          <p:cNvPr id="4" name="TextBox 3">
            <a:extLst>
              <a:ext uri="{FF2B5EF4-FFF2-40B4-BE49-F238E27FC236}">
                <a16:creationId xmlns:a16="http://schemas.microsoft.com/office/drawing/2014/main" id="{27F7B57A-9B48-23A5-51B7-7247CCF0BF87}"/>
              </a:ext>
            </a:extLst>
          </p:cNvPr>
          <p:cNvSpPr txBox="1"/>
          <p:nvPr/>
        </p:nvSpPr>
        <p:spPr>
          <a:xfrm>
            <a:off x="740780" y="1557626"/>
            <a:ext cx="6583790" cy="3539430"/>
          </a:xfrm>
          <a:prstGeom prst="rect">
            <a:avLst/>
          </a:prstGeom>
          <a:noFill/>
        </p:spPr>
        <p:txBody>
          <a:bodyPr wrap="square" rtlCol="0">
            <a:spAutoFit/>
          </a:bodyPr>
          <a:lstStyle/>
          <a:p>
            <a:pPr marL="571500" lvl="0" indent="-571500" algn="l" rtl="0">
              <a:spcBef>
                <a:spcPts val="0"/>
              </a:spcBef>
              <a:spcAft>
                <a:spcPts val="0"/>
              </a:spcAft>
              <a:buFont typeface="Arial" panose="020B0604020202020204" pitchFamily="34" charset="0"/>
              <a:buChar char="•"/>
            </a:pPr>
            <a:r>
              <a:rPr lang="en-US" sz="2800"/>
              <a:t>2-year (4 semester) inclusive higher education program at UNH</a:t>
            </a:r>
          </a:p>
          <a:p>
            <a:pPr marL="571500" lvl="0" indent="-571500" algn="l" rtl="0">
              <a:spcBef>
                <a:spcPts val="0"/>
              </a:spcBef>
              <a:spcAft>
                <a:spcPts val="0"/>
              </a:spcAft>
              <a:buFont typeface="Arial" panose="020B0604020202020204" pitchFamily="34" charset="0"/>
              <a:buChar char="•"/>
            </a:pPr>
            <a:r>
              <a:rPr lang="en-US" sz="2800"/>
              <a:t>Students</a:t>
            </a:r>
          </a:p>
          <a:p>
            <a:pPr marL="1028700" lvl="1" indent="-571500">
              <a:buFont typeface="Arial" panose="020B0604020202020204" pitchFamily="34" charset="0"/>
              <a:buChar char="•"/>
            </a:pPr>
            <a:r>
              <a:rPr lang="en-US" sz="2800"/>
              <a:t>Take classes</a:t>
            </a:r>
          </a:p>
          <a:p>
            <a:pPr marL="1028700" lvl="1" indent="-571500">
              <a:buFont typeface="Arial" panose="020B0604020202020204" pitchFamily="34" charset="0"/>
              <a:buChar char="•"/>
            </a:pPr>
            <a:r>
              <a:rPr lang="en-US" sz="2800"/>
              <a:t>Have the opportunity to live on campus</a:t>
            </a:r>
          </a:p>
          <a:p>
            <a:pPr marL="1028700" lvl="1" indent="-571500">
              <a:buFont typeface="Arial" panose="020B0604020202020204" pitchFamily="34" charset="0"/>
              <a:buChar char="•"/>
            </a:pPr>
            <a:r>
              <a:rPr lang="en-US" sz="2800"/>
              <a:t>Engage in campus activities</a:t>
            </a:r>
          </a:p>
          <a:p>
            <a:pPr marL="1028700" lvl="1" indent="-571500">
              <a:buFont typeface="Arial" panose="020B0604020202020204" pitchFamily="34" charset="0"/>
              <a:buChar char="•"/>
            </a:pPr>
            <a:r>
              <a:rPr lang="en-US" sz="2800"/>
              <a:t>Work towards employment</a:t>
            </a:r>
          </a:p>
        </p:txBody>
      </p:sp>
      <p:pic>
        <p:nvPicPr>
          <p:cNvPr id="3" name="Picture 2" descr="picture of two UNH-4U students&#10;">
            <a:extLst>
              <a:ext uri="{FF2B5EF4-FFF2-40B4-BE49-F238E27FC236}">
                <a16:creationId xmlns:a16="http://schemas.microsoft.com/office/drawing/2014/main" id="{FAFF750F-26A6-6397-922A-253A246BA330}"/>
              </a:ext>
            </a:extLst>
          </p:cNvPr>
          <p:cNvPicPr>
            <a:picLocks noChangeAspect="1"/>
          </p:cNvPicPr>
          <p:nvPr/>
        </p:nvPicPr>
        <p:blipFill rotWithShape="1">
          <a:blip r:embed="rId3"/>
          <a:srcRect l="14126" r="25251"/>
          <a:stretch/>
        </p:blipFill>
        <p:spPr>
          <a:xfrm>
            <a:off x="6977330" y="1557626"/>
            <a:ext cx="4936814" cy="4580707"/>
          </a:xfrm>
          <a:prstGeom prst="rect">
            <a:avLst/>
          </a:prstGeom>
        </p:spPr>
      </p:pic>
    </p:spTree>
    <p:extLst>
      <p:ext uri="{BB962C8B-B14F-4D97-AF65-F5344CB8AC3E}">
        <p14:creationId xmlns:p14="http://schemas.microsoft.com/office/powerpoint/2010/main" val="3798656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CF47-4585-6411-BADF-F86C74CAC3E5}"/>
              </a:ext>
            </a:extLst>
          </p:cNvPr>
          <p:cNvSpPr>
            <a:spLocks noGrp="1"/>
          </p:cNvSpPr>
          <p:nvPr>
            <p:ph type="title"/>
          </p:nvPr>
        </p:nvSpPr>
        <p:spPr/>
        <p:txBody>
          <a:bodyPr/>
          <a:lstStyle/>
          <a:p>
            <a:r>
              <a:rPr lang="en-US"/>
              <a:t>Eligibility</a:t>
            </a:r>
          </a:p>
        </p:txBody>
      </p:sp>
    </p:spTree>
    <p:extLst>
      <p:ext uri="{BB962C8B-B14F-4D97-AF65-F5344CB8AC3E}">
        <p14:creationId xmlns:p14="http://schemas.microsoft.com/office/powerpoint/2010/main" val="287928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F5A2-CCF2-B460-25BB-438B445DF683}"/>
              </a:ext>
            </a:extLst>
          </p:cNvPr>
          <p:cNvSpPr>
            <a:spLocks noGrp="1"/>
          </p:cNvSpPr>
          <p:nvPr>
            <p:ph type="title"/>
          </p:nvPr>
        </p:nvSpPr>
        <p:spPr/>
        <p:txBody>
          <a:bodyPr/>
          <a:lstStyle/>
          <a:p>
            <a:r>
              <a:rPr lang="en-US">
                <a:solidFill>
                  <a:schemeClr val="tx2"/>
                </a:solidFill>
              </a:rPr>
              <a:t>Eligibility for UNH-4U</a:t>
            </a:r>
          </a:p>
        </p:txBody>
      </p:sp>
      <p:sp>
        <p:nvSpPr>
          <p:cNvPr id="3" name="Content Placeholder 2">
            <a:extLst>
              <a:ext uri="{FF2B5EF4-FFF2-40B4-BE49-F238E27FC236}">
                <a16:creationId xmlns:a16="http://schemas.microsoft.com/office/drawing/2014/main" id="{639C61AE-4756-39CE-41A7-7299211A36D8}"/>
              </a:ext>
            </a:extLst>
          </p:cNvPr>
          <p:cNvSpPr>
            <a:spLocks noGrp="1"/>
          </p:cNvSpPr>
          <p:nvPr>
            <p:ph sz="quarter" idx="12"/>
          </p:nvPr>
        </p:nvSpPr>
        <p:spPr/>
        <p:txBody>
          <a:bodyPr>
            <a:normAutofit/>
          </a:bodyPr>
          <a:lstStyle/>
          <a:p>
            <a:pPr marL="342900" indent="-342900">
              <a:buFont typeface="Arial" panose="020B0604020202020204" pitchFamily="34" charset="0"/>
              <a:buChar char="•"/>
            </a:pPr>
            <a:r>
              <a:rPr lang="en-US" sz="2800" b="1">
                <a:solidFill>
                  <a:schemeClr val="tx2"/>
                </a:solidFill>
              </a:rPr>
              <a:t>Ages 18-24 </a:t>
            </a:r>
            <a:r>
              <a:rPr lang="en-US" sz="2800">
                <a:solidFill>
                  <a:schemeClr val="tx2"/>
                </a:solidFill>
              </a:rPr>
              <a:t>(will not turn 26 before end of 2-year program)</a:t>
            </a:r>
          </a:p>
          <a:p>
            <a:endParaRPr lang="en-US" sz="2800">
              <a:solidFill>
                <a:schemeClr val="tx2"/>
              </a:solidFill>
            </a:endParaRPr>
          </a:p>
          <a:p>
            <a:pPr marL="342900" indent="-342900">
              <a:buFont typeface="Arial" panose="020B0604020202020204" pitchFamily="34" charset="0"/>
              <a:buChar char="•"/>
            </a:pPr>
            <a:r>
              <a:rPr lang="en-US" sz="2800">
                <a:solidFill>
                  <a:schemeClr val="tx2"/>
                </a:solidFill>
              </a:rPr>
              <a:t>Student has a documented </a:t>
            </a:r>
            <a:r>
              <a:rPr lang="en-US" sz="2800" b="1">
                <a:solidFill>
                  <a:schemeClr val="tx2"/>
                </a:solidFill>
              </a:rPr>
              <a:t>intellectual disability</a:t>
            </a:r>
          </a:p>
          <a:p>
            <a:pPr marL="800100" lvl="1" indent="-342900">
              <a:buFont typeface="Arial" panose="020B0604020202020204" pitchFamily="34" charset="0"/>
              <a:buChar char="•"/>
            </a:pPr>
            <a:r>
              <a:rPr lang="en-US" sz="2800">
                <a:solidFill>
                  <a:schemeClr val="tx2"/>
                </a:solidFill>
              </a:rPr>
              <a:t>Students can have additional diagnoses</a:t>
            </a:r>
          </a:p>
          <a:p>
            <a:pPr marL="800100" lvl="1" indent="-342900">
              <a:buFont typeface="Arial" panose="020B0604020202020204" pitchFamily="34" charset="0"/>
              <a:buChar char="•"/>
            </a:pPr>
            <a:r>
              <a:rPr lang="en-US" sz="2800">
                <a:solidFill>
                  <a:schemeClr val="tx2"/>
                </a:solidFill>
              </a:rPr>
              <a:t>Students can have co-occurring developmental disabilities</a:t>
            </a:r>
          </a:p>
          <a:p>
            <a:pPr marL="800100" lvl="1" indent="-342900">
              <a:buFont typeface="Arial" panose="020B0604020202020204" pitchFamily="34" charset="0"/>
              <a:buChar char="•"/>
            </a:pPr>
            <a:r>
              <a:rPr lang="en-US" sz="2800">
                <a:solidFill>
                  <a:schemeClr val="tx2"/>
                </a:solidFill>
              </a:rPr>
              <a:t>We can help you determine if a student has intellectual disability</a:t>
            </a:r>
          </a:p>
        </p:txBody>
      </p:sp>
    </p:spTree>
    <p:extLst>
      <p:ext uri="{BB962C8B-B14F-4D97-AF65-F5344CB8AC3E}">
        <p14:creationId xmlns:p14="http://schemas.microsoft.com/office/powerpoint/2010/main" val="418646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F5A2-CCF2-B460-25BB-438B445DF683}"/>
              </a:ext>
            </a:extLst>
          </p:cNvPr>
          <p:cNvSpPr>
            <a:spLocks noGrp="1"/>
          </p:cNvSpPr>
          <p:nvPr>
            <p:ph type="title"/>
          </p:nvPr>
        </p:nvSpPr>
        <p:spPr/>
        <p:txBody>
          <a:bodyPr/>
          <a:lstStyle/>
          <a:p>
            <a:r>
              <a:rPr lang="en-US">
                <a:solidFill>
                  <a:schemeClr val="tx2"/>
                </a:solidFill>
              </a:rPr>
              <a:t>Who is best served by UNH-4U?</a:t>
            </a:r>
          </a:p>
        </p:txBody>
      </p:sp>
      <p:sp>
        <p:nvSpPr>
          <p:cNvPr id="3" name="Content Placeholder 2">
            <a:extLst>
              <a:ext uri="{FF2B5EF4-FFF2-40B4-BE49-F238E27FC236}">
                <a16:creationId xmlns:a16="http://schemas.microsoft.com/office/drawing/2014/main" id="{639C61AE-4756-39CE-41A7-7299211A36D8}"/>
              </a:ext>
            </a:extLst>
          </p:cNvPr>
          <p:cNvSpPr>
            <a:spLocks noGrp="1"/>
          </p:cNvSpPr>
          <p:nvPr>
            <p:ph sz="quarter" idx="12"/>
          </p:nvPr>
        </p:nvSpPr>
        <p:spPr/>
        <p:txBody>
          <a:bodyPr>
            <a:normAutofit/>
          </a:bodyPr>
          <a:lstStyle/>
          <a:p>
            <a:r>
              <a:rPr lang="en-US" sz="2800">
                <a:solidFill>
                  <a:schemeClr val="tx2"/>
                </a:solidFill>
              </a:rPr>
              <a:t>Young adults who…</a:t>
            </a:r>
          </a:p>
          <a:p>
            <a:pPr marL="342900" indent="-342900">
              <a:buFont typeface="Arial" panose="020B0604020202020204" pitchFamily="34" charset="0"/>
              <a:buChar char="•"/>
            </a:pPr>
            <a:endParaRPr lang="en-US" sz="2800">
              <a:solidFill>
                <a:schemeClr val="tx2"/>
              </a:solidFill>
            </a:endParaRPr>
          </a:p>
          <a:p>
            <a:pPr marL="342900" indent="-342900">
              <a:buFont typeface="Arial" panose="020B0604020202020204" pitchFamily="34" charset="0"/>
              <a:buChar char="•"/>
            </a:pPr>
            <a:r>
              <a:rPr lang="en-US" sz="2800">
                <a:solidFill>
                  <a:schemeClr val="tx2"/>
                </a:solidFill>
              </a:rPr>
              <a:t>Have identified a career goal and/or area of interest</a:t>
            </a:r>
          </a:p>
          <a:p>
            <a:pPr marL="342900" indent="-342900">
              <a:buFont typeface="Arial" panose="020B0604020202020204" pitchFamily="34" charset="0"/>
              <a:buChar char="•"/>
            </a:pPr>
            <a:r>
              <a:rPr lang="en-US" sz="2800">
                <a:solidFill>
                  <a:schemeClr val="tx2"/>
                </a:solidFill>
              </a:rPr>
              <a:t>Motivated to engage in academics and work</a:t>
            </a:r>
          </a:p>
          <a:p>
            <a:pPr marL="342900" indent="-342900">
              <a:buFont typeface="Arial" panose="020B0604020202020204" pitchFamily="34" charset="0"/>
              <a:buChar char="•"/>
            </a:pPr>
            <a:r>
              <a:rPr lang="en-US" sz="2800">
                <a:solidFill>
                  <a:schemeClr val="tx2"/>
                </a:solidFill>
              </a:rPr>
              <a:t>Are interested in an immersive academic and social experience</a:t>
            </a:r>
          </a:p>
          <a:p>
            <a:pPr marL="342900" indent="-342900">
              <a:buFont typeface="Arial" panose="020B0604020202020204" pitchFamily="34" charset="0"/>
              <a:buChar char="•"/>
            </a:pPr>
            <a:r>
              <a:rPr lang="en-US" sz="2800">
                <a:solidFill>
                  <a:schemeClr val="tx2"/>
                </a:solidFill>
              </a:rPr>
              <a:t>Can manage their daily routines with minimal support</a:t>
            </a:r>
          </a:p>
        </p:txBody>
      </p:sp>
    </p:spTree>
    <p:extLst>
      <p:ext uri="{BB962C8B-B14F-4D97-AF65-F5344CB8AC3E}">
        <p14:creationId xmlns:p14="http://schemas.microsoft.com/office/powerpoint/2010/main" val="891059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CF47-4585-6411-BADF-F86C74CAC3E5}"/>
              </a:ext>
            </a:extLst>
          </p:cNvPr>
          <p:cNvSpPr>
            <a:spLocks noGrp="1"/>
          </p:cNvSpPr>
          <p:nvPr>
            <p:ph type="title"/>
          </p:nvPr>
        </p:nvSpPr>
        <p:spPr/>
        <p:txBody>
          <a:bodyPr/>
          <a:lstStyle/>
          <a:p>
            <a:r>
              <a:rPr lang="en-US" dirty="0"/>
              <a:t>UNH-4U Program Model</a:t>
            </a:r>
          </a:p>
        </p:txBody>
      </p:sp>
    </p:spTree>
    <p:extLst>
      <p:ext uri="{BB962C8B-B14F-4D97-AF65-F5344CB8AC3E}">
        <p14:creationId xmlns:p14="http://schemas.microsoft.com/office/powerpoint/2010/main" val="754516639"/>
      </p:ext>
    </p:extLst>
  </p:cSld>
  <p:clrMapOvr>
    <a:masterClrMapping/>
  </p:clrMapOvr>
</p:sld>
</file>

<file path=ppt/theme/theme1.xml><?xml version="1.0" encoding="utf-8"?>
<a:theme xmlns:a="http://schemas.openxmlformats.org/drawingml/2006/main" name="IOD_LeftLogo_Master_2021">
  <a:themeElements>
    <a:clrScheme name="IOD">
      <a:dk1>
        <a:srgbClr val="013591"/>
      </a:dk1>
      <a:lt1>
        <a:sysClr val="window" lastClr="FFFFFF"/>
      </a:lt1>
      <a:dk2>
        <a:srgbClr val="013591"/>
      </a:dk2>
      <a:lt2>
        <a:srgbClr val="FFFFFF"/>
      </a:lt2>
      <a:accent1>
        <a:srgbClr val="8EAADB"/>
      </a:accent1>
      <a:accent2>
        <a:srgbClr val="98A4AD"/>
      </a:accent2>
      <a:accent3>
        <a:srgbClr val="C55A11"/>
      </a:accent3>
      <a:accent4>
        <a:srgbClr val="FFC000"/>
      </a:accent4>
      <a:accent5>
        <a:srgbClr val="0563C1"/>
      </a:accent5>
      <a:accent6>
        <a:srgbClr val="70AD47"/>
      </a:accent6>
      <a:hlink>
        <a:srgbClr val="013591"/>
      </a:hlink>
      <a:folHlink>
        <a:srgbClr val="E26B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 Text Presentation" id="{F540C6AB-68A4-4FD0-9A90-AA8D576F0B0F}" vid="{86A52B29-8545-40D5-85D3-9B55BE94A2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0594837152594DA708B6DBA56B8A4E" ma:contentTypeVersion="17" ma:contentTypeDescription="Create a new document." ma:contentTypeScope="" ma:versionID="e630bd4f927e09b7e99d3c18630261b9">
  <xsd:schema xmlns:xsd="http://www.w3.org/2001/XMLSchema" xmlns:xs="http://www.w3.org/2001/XMLSchema" xmlns:p="http://schemas.microsoft.com/office/2006/metadata/properties" xmlns:ns2="8d1408bc-2af8-40fb-91db-90eca32fd557" xmlns:ns3="741cf9a8-0ab3-4e29-9bed-15b1ffcaaebc" targetNamespace="http://schemas.microsoft.com/office/2006/metadata/properties" ma:root="true" ma:fieldsID="8b919a7edd33a174b9f97989246f1f97" ns2:_="" ns3:_="">
    <xsd:import namespace="8d1408bc-2af8-40fb-91db-90eca32fd557"/>
    <xsd:import namespace="741cf9a8-0ab3-4e29-9bed-15b1ffcaae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408bc-2af8-40fb-91db-90eca32fd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1cf9a8-0ab3-4e29-9bed-15b1ffcaae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59dbc3-153a-4e25-b84c-c8396f9289e7}" ma:internalName="TaxCatchAll" ma:showField="CatchAllData" ma:web="741cf9a8-0ab3-4e29-9bed-15b1ffcaae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1408bc-2af8-40fb-91db-90eca32fd557">
      <Terms xmlns="http://schemas.microsoft.com/office/infopath/2007/PartnerControls"/>
    </lcf76f155ced4ddcb4097134ff3c332f>
    <TaxCatchAll xmlns="741cf9a8-0ab3-4e29-9bed-15b1ffcaaeb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628D91-16AF-40BE-83DF-528B15CA7EAE}">
  <ds:schemaRefs>
    <ds:schemaRef ds:uri="741cf9a8-0ab3-4e29-9bed-15b1ffcaaebc"/>
    <ds:schemaRef ds:uri="8d1408bc-2af8-40fb-91db-90eca32fd5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BDEE04-DAEF-49FA-AC67-4E3FC0032051}">
  <ds:schemaRefs>
    <ds:schemaRef ds:uri="741cf9a8-0ab3-4e29-9bed-15b1ffcaaebc"/>
    <ds:schemaRef ds:uri="8d1408bc-2af8-40fb-91db-90eca32fd55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C9BFFFD-1B2B-48DC-AA5B-F2CB6ED6CD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IOD PowerPoints Template V2 (1)</Template>
  <TotalTime>2442</TotalTime>
  <Words>1162</Words>
  <Application>Microsoft Office PowerPoint</Application>
  <PresentationFormat>Widescreen</PresentationFormat>
  <Paragraphs>226</Paragraphs>
  <Slides>29</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Segoe UI</vt:lpstr>
      <vt:lpstr>Source Sans Pro</vt:lpstr>
      <vt:lpstr>Source Sans Pro Light</vt:lpstr>
      <vt:lpstr>Wingdings</vt:lpstr>
      <vt:lpstr>IOD_LeftLogo_Master_2021</vt:lpstr>
      <vt:lpstr>UNH-4U</vt:lpstr>
      <vt:lpstr>Agenda</vt:lpstr>
      <vt:lpstr>Mission &amp; basic facts</vt:lpstr>
      <vt:lpstr>Mission</vt:lpstr>
      <vt:lpstr>What is UNH-4U?</vt:lpstr>
      <vt:lpstr>Eligibility</vt:lpstr>
      <vt:lpstr>Eligibility for UNH-4U</vt:lpstr>
      <vt:lpstr>Who is best served by UNH-4U?</vt:lpstr>
      <vt:lpstr>UNH-4U Program Model</vt:lpstr>
      <vt:lpstr>Program Model</vt:lpstr>
      <vt:lpstr>Person-Centered Approach</vt:lpstr>
      <vt:lpstr>Typical Weekly Activities</vt:lpstr>
      <vt:lpstr>Student Employment</vt:lpstr>
      <vt:lpstr>Student Status &amp; Credential Attainment  </vt:lpstr>
      <vt:lpstr>Student Supports</vt:lpstr>
      <vt:lpstr>UNH-4U Professional Team</vt:lpstr>
      <vt:lpstr>Peer Supports </vt:lpstr>
      <vt:lpstr>UNH Supports &amp; Collaboration</vt:lpstr>
      <vt:lpstr>Supports Unavailable</vt:lpstr>
      <vt:lpstr>Service Coordination &amp; Paying for UNH-4U</vt:lpstr>
      <vt:lpstr> Service Coordination</vt:lpstr>
      <vt:lpstr>Annual Costs for Students/Families</vt:lpstr>
      <vt:lpstr>Total Annual Costs</vt:lpstr>
      <vt:lpstr>VR Referral and Area Agency Coordination</vt:lpstr>
      <vt:lpstr>Application Process</vt:lpstr>
      <vt:lpstr>Application Timeline</vt:lpstr>
      <vt:lpstr>Application Requirements</vt:lpstr>
      <vt:lpstr>Other options…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UNH-4U</dc:title>
  <dc:creator>Ariel Schwartz</dc:creator>
  <cp:lastModifiedBy>Kate Filanoski</cp:lastModifiedBy>
  <cp:revision>2</cp:revision>
  <dcterms:created xsi:type="dcterms:W3CDTF">2023-10-04T17:36:20Z</dcterms:created>
  <dcterms:modified xsi:type="dcterms:W3CDTF">2023-11-30T13:42:57Z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0x010100E8FB2C6267B42645BF666AC09D8F3C5C</vt:lpwstr>
  </property>
  <property fmtid="{D5CDD505-2E9C-101B-9397-08002B2CF9AE}" pid="3" name="MediaServiceImageTags">
    <vt:lpwstr/>
  </property>
</Properties>
</file>