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 id="2147484052" r:id="rId5"/>
    <p:sldMasterId id="2147483660" r:id="rId6"/>
    <p:sldMasterId id="2147483696" r:id="rId7"/>
  </p:sldMasterIdLst>
  <p:notesMasterIdLst>
    <p:notesMasterId r:id="rId36"/>
  </p:notesMasterIdLst>
  <p:handoutMasterIdLst>
    <p:handoutMasterId r:id="rId37"/>
  </p:handoutMasterIdLst>
  <p:sldIdLst>
    <p:sldId id="431" r:id="rId8"/>
    <p:sldId id="432" r:id="rId9"/>
    <p:sldId id="526" r:id="rId10"/>
    <p:sldId id="433" r:id="rId11"/>
    <p:sldId id="513" r:id="rId12"/>
    <p:sldId id="434" r:id="rId13"/>
    <p:sldId id="435" r:id="rId14"/>
    <p:sldId id="514" r:id="rId15"/>
    <p:sldId id="436" r:id="rId16"/>
    <p:sldId id="437" r:id="rId17"/>
    <p:sldId id="517" r:id="rId18"/>
    <p:sldId id="438" r:id="rId19"/>
    <p:sldId id="515" r:id="rId20"/>
    <p:sldId id="439" r:id="rId21"/>
    <p:sldId id="516" r:id="rId22"/>
    <p:sldId id="518" r:id="rId23"/>
    <p:sldId id="441" r:id="rId24"/>
    <p:sldId id="530" r:id="rId25"/>
    <p:sldId id="440" r:id="rId26"/>
    <p:sldId id="442" r:id="rId27"/>
    <p:sldId id="523" r:id="rId28"/>
    <p:sldId id="445" r:id="rId29"/>
    <p:sldId id="444" r:id="rId30"/>
    <p:sldId id="443" r:id="rId31"/>
    <p:sldId id="524" r:id="rId32"/>
    <p:sldId id="525" r:id="rId33"/>
    <p:sldId id="534" r:id="rId34"/>
    <p:sldId id="535" r:id="rId35"/>
  </p:sldIdLst>
  <p:sldSz cx="12192000" cy="6858000"/>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sson 3" id="{2A82E35A-9EBF-B347-952E-F84184645B9F}">
          <p14:sldIdLst>
            <p14:sldId id="431"/>
            <p14:sldId id="432"/>
            <p14:sldId id="526"/>
            <p14:sldId id="433"/>
            <p14:sldId id="513"/>
            <p14:sldId id="434"/>
            <p14:sldId id="435"/>
            <p14:sldId id="514"/>
            <p14:sldId id="436"/>
            <p14:sldId id="437"/>
            <p14:sldId id="517"/>
            <p14:sldId id="438"/>
            <p14:sldId id="515"/>
            <p14:sldId id="439"/>
            <p14:sldId id="516"/>
            <p14:sldId id="518"/>
            <p14:sldId id="441"/>
            <p14:sldId id="530"/>
            <p14:sldId id="440"/>
            <p14:sldId id="442"/>
            <p14:sldId id="523"/>
            <p14:sldId id="445"/>
            <p14:sldId id="444"/>
            <p14:sldId id="443"/>
            <p14:sldId id="524"/>
            <p14:sldId id="525"/>
            <p14:sldId id="534"/>
            <p14:sldId id="535"/>
          </p14:sldIdLst>
        </p14:section>
      </p14:sectionLst>
    </p:ext>
    <p:ext uri="{EFAFB233-063F-42B5-8137-9DF3F51BA10A}">
      <p15:sldGuideLst xmlns:p15="http://schemas.microsoft.com/office/powerpoint/2012/main">
        <p15:guide id="2" pos="3816"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3F493A-00F4-A83B-2CC7-6521AA64685C}" name="Stacy Driscoll" initials="SD" userId="S::sal11@unh.edu::f253c3cd-425e-49fb-9939-2866e22d64ed" providerId="AD"/>
  <p188:author id="{7847105B-BAEF-F2CD-1978-EBAF2F37D61D}" name="Caitlyn Fulton" initials="CF" userId="S::cmm43@usnh.edu::55e4ded2-5ee4-4716-84f9-75fa039e6984" providerId="AD"/>
  <p188:author id="{0A2EE2E6-2D89-AAD6-36BB-98ECC468FF8C}" name="Stacy Driscoll" initials="SD" userId="S::sal11@usnh.edu::f253c3cd-425e-49fb-9939-2866e22d64e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6371"/>
    <a:srgbClr val="013591"/>
    <a:srgbClr val="004F9D"/>
    <a:srgbClr val="1821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C9D4E1-0276-466B-B53C-5CB5BCC140B7}" v="14" dt="2022-11-15T19:51:28.7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13"/>
  </p:normalViewPr>
  <p:slideViewPr>
    <p:cSldViewPr snapToGrid="0">
      <p:cViewPr varScale="1">
        <p:scale>
          <a:sx n="81" d="100"/>
          <a:sy n="81" d="100"/>
        </p:scale>
        <p:origin x="725" y="58"/>
      </p:cViewPr>
      <p:guideLst>
        <p:guide pos="3816"/>
        <p:guide orient="horz" pos="216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42"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microsoft.com/office/2015/10/relationships/revisionInfo" Target="revisionInfo.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Filanoski" userId="5879a14f-9eb3-4e75-8352-1b2941159ca7" providerId="ADAL" clId="{3EC9D4E1-0276-466B-B53C-5CB5BCC140B7}"/>
    <pc:docChg chg="undo custSel modSld">
      <pc:chgData name="Kate Filanoski" userId="5879a14f-9eb3-4e75-8352-1b2941159ca7" providerId="ADAL" clId="{3EC9D4E1-0276-466B-B53C-5CB5BCC140B7}" dt="2022-11-15T19:51:28.797" v="12" actId="1035"/>
      <pc:docMkLst>
        <pc:docMk/>
      </pc:docMkLst>
      <pc:sldChg chg="modSp">
        <pc:chgData name="Kate Filanoski" userId="5879a14f-9eb3-4e75-8352-1b2941159ca7" providerId="ADAL" clId="{3EC9D4E1-0276-466B-B53C-5CB5BCC140B7}" dt="2022-11-15T19:51:28.797" v="12" actId="1035"/>
        <pc:sldMkLst>
          <pc:docMk/>
          <pc:sldMk cId="1901652620" sldId="439"/>
        </pc:sldMkLst>
        <pc:picChg chg="mod">
          <ac:chgData name="Kate Filanoski" userId="5879a14f-9eb3-4e75-8352-1b2941159ca7" providerId="ADAL" clId="{3EC9D4E1-0276-466B-B53C-5CB5BCC140B7}" dt="2022-11-15T19:51:28.797" v="12" actId="1035"/>
          <ac:picMkLst>
            <pc:docMk/>
            <pc:sldMk cId="1901652620" sldId="439"/>
            <ac:picMk id="8" creationId="{CCC4A2D0-3AED-49C0-96D3-C3816D210C6F}"/>
          </ac:picMkLst>
        </pc:picChg>
      </pc:sldChg>
      <pc:sldChg chg="modSp mod">
        <pc:chgData name="Kate Filanoski" userId="5879a14f-9eb3-4e75-8352-1b2941159ca7" providerId="ADAL" clId="{3EC9D4E1-0276-466B-B53C-5CB5BCC140B7}" dt="2022-11-15T19:50:09.947" v="2" actId="1076"/>
        <pc:sldMkLst>
          <pc:docMk/>
          <pc:sldMk cId="770183434" sldId="444"/>
        </pc:sldMkLst>
        <pc:picChg chg="mod">
          <ac:chgData name="Kate Filanoski" userId="5879a14f-9eb3-4e75-8352-1b2941159ca7" providerId="ADAL" clId="{3EC9D4E1-0276-466B-B53C-5CB5BCC140B7}" dt="2022-11-15T19:50:09.947" v="2" actId="1076"/>
          <ac:picMkLst>
            <pc:docMk/>
            <pc:sldMk cId="770183434" sldId="444"/>
            <ac:picMk id="6" creationId="{269C50D6-8703-1F01-6515-6D466A53A8BE}"/>
          </ac:picMkLst>
        </pc:picChg>
      </pc:sldChg>
      <pc:sldChg chg="modSp mod">
        <pc:chgData name="Kate Filanoski" userId="5879a14f-9eb3-4e75-8352-1b2941159ca7" providerId="ADAL" clId="{3EC9D4E1-0276-466B-B53C-5CB5BCC140B7}" dt="2022-11-15T19:49:23.289" v="0" actId="1076"/>
        <pc:sldMkLst>
          <pc:docMk/>
          <pc:sldMk cId="670377727" sldId="523"/>
        </pc:sldMkLst>
        <pc:picChg chg="mod">
          <ac:chgData name="Kate Filanoski" userId="5879a14f-9eb3-4e75-8352-1b2941159ca7" providerId="ADAL" clId="{3EC9D4E1-0276-466B-B53C-5CB5BCC140B7}" dt="2022-11-15T19:49:23.289" v="0" actId="1076"/>
          <ac:picMkLst>
            <pc:docMk/>
            <pc:sldMk cId="670377727" sldId="523"/>
            <ac:picMk id="12" creationId="{30DDA5CC-663C-CD4C-1A81-D13529928CB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C975E1-57DE-3147-B5C0-C8EA32C5B005}"/>
              </a:ext>
            </a:extLst>
          </p:cNvPr>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a:p>
        </p:txBody>
      </p:sp>
      <p:sp>
        <p:nvSpPr>
          <p:cNvPr id="3" name="Date Placeholder 2">
            <a:extLst>
              <a:ext uri="{FF2B5EF4-FFF2-40B4-BE49-F238E27FC236}">
                <a16:creationId xmlns:a16="http://schemas.microsoft.com/office/drawing/2014/main" id="{570787F3-BD10-CD44-B076-FB2033F37713}"/>
              </a:ext>
            </a:extLst>
          </p:cNvPr>
          <p:cNvSpPr>
            <a:spLocks noGrp="1"/>
          </p:cNvSpPr>
          <p:nvPr>
            <p:ph type="dt" sz="quarter" idx="1"/>
          </p:nvPr>
        </p:nvSpPr>
        <p:spPr>
          <a:xfrm>
            <a:off x="4021294" y="0"/>
            <a:ext cx="3076363" cy="470895"/>
          </a:xfrm>
          <a:prstGeom prst="rect">
            <a:avLst/>
          </a:prstGeom>
        </p:spPr>
        <p:txBody>
          <a:bodyPr vert="horz" lIns="94192" tIns="47096" rIns="94192" bIns="47096" rtlCol="0"/>
          <a:lstStyle>
            <a:lvl1pPr algn="r">
              <a:defRPr sz="1200"/>
            </a:lvl1pPr>
          </a:lstStyle>
          <a:p>
            <a:fld id="{78CD7D16-6160-8B43-822C-D3B6881CEFF8}" type="datetimeFigureOut">
              <a:rPr lang="en-US" smtClean="0"/>
              <a:t>11/15/2022</a:t>
            </a:fld>
            <a:endParaRPr lang="en-US"/>
          </a:p>
        </p:txBody>
      </p:sp>
      <p:sp>
        <p:nvSpPr>
          <p:cNvPr id="4" name="Footer Placeholder 3">
            <a:extLst>
              <a:ext uri="{FF2B5EF4-FFF2-40B4-BE49-F238E27FC236}">
                <a16:creationId xmlns:a16="http://schemas.microsoft.com/office/drawing/2014/main" id="{930F4C78-E866-FE48-A89C-6037781AB243}"/>
              </a:ext>
            </a:extLst>
          </p:cNvPr>
          <p:cNvSpPr>
            <a:spLocks noGrp="1"/>
          </p:cNvSpPr>
          <p:nvPr>
            <p:ph type="ftr" sz="quarter" idx="2"/>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C925ED-AEA1-CD47-A499-DA2C2C637891}"/>
              </a:ext>
            </a:extLst>
          </p:cNvPr>
          <p:cNvSpPr>
            <a:spLocks noGrp="1"/>
          </p:cNvSpPr>
          <p:nvPr>
            <p:ph type="sldNum" sz="quarter" idx="3"/>
          </p:nvPr>
        </p:nvSpPr>
        <p:spPr>
          <a:xfrm>
            <a:off x="4021294" y="8914407"/>
            <a:ext cx="3076363" cy="470894"/>
          </a:xfrm>
          <a:prstGeom prst="rect">
            <a:avLst/>
          </a:prstGeom>
        </p:spPr>
        <p:txBody>
          <a:bodyPr vert="horz" lIns="94192" tIns="47096" rIns="94192" bIns="47096" rtlCol="0" anchor="b"/>
          <a:lstStyle>
            <a:lvl1pPr algn="r">
              <a:defRPr sz="1200"/>
            </a:lvl1pPr>
          </a:lstStyle>
          <a:p>
            <a:fld id="{C40A5CFC-3597-4E40-A9C0-BE911BF0317F}" type="slidenum">
              <a:rPr lang="en-US" smtClean="0"/>
              <a:t>‹#›</a:t>
            </a:fld>
            <a:endParaRPr lang="en-US"/>
          </a:p>
        </p:txBody>
      </p:sp>
    </p:spTree>
    <p:extLst>
      <p:ext uri="{BB962C8B-B14F-4D97-AF65-F5344CB8AC3E}">
        <p14:creationId xmlns:p14="http://schemas.microsoft.com/office/powerpoint/2010/main" val="3878294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6E876C50-673E-D94F-9529-83054CC0AB39}" type="datetimeFigureOut">
              <a:rPr lang="en-US" smtClean="0"/>
              <a:t>11/15/2022</a:t>
            </a:fld>
            <a:endParaRPr lang="en-US"/>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5661BD23-A62D-904C-AD2A-55A3D1165D6A}" type="slidenum">
              <a:rPr lang="en-US" smtClean="0"/>
              <a:t>‹#›</a:t>
            </a:fld>
            <a:endParaRPr lang="en-US"/>
          </a:p>
        </p:txBody>
      </p:sp>
    </p:spTree>
    <p:extLst>
      <p:ext uri="{BB962C8B-B14F-4D97-AF65-F5344CB8AC3E}">
        <p14:creationId xmlns:p14="http://schemas.microsoft.com/office/powerpoint/2010/main" val="3209741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5E0578-9258-4724-A160-BE1EF66C495E}" type="slidenum">
              <a:rPr lang="en-US" smtClean="0"/>
              <a:t>1</a:t>
            </a:fld>
            <a:endParaRPr lang="en-US"/>
          </a:p>
        </p:txBody>
      </p:sp>
    </p:spTree>
    <p:extLst>
      <p:ext uri="{BB962C8B-B14F-4D97-AF65-F5344CB8AC3E}">
        <p14:creationId xmlns:p14="http://schemas.microsoft.com/office/powerpoint/2010/main" val="4071457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p>
        </p:txBody>
      </p:sp>
      <p:sp>
        <p:nvSpPr>
          <p:cNvPr id="4" name="Slide Number Placeholder 3"/>
          <p:cNvSpPr>
            <a:spLocks noGrp="1"/>
          </p:cNvSpPr>
          <p:nvPr>
            <p:ph type="sldNum" sz="quarter" idx="5"/>
          </p:nvPr>
        </p:nvSpPr>
        <p:spPr/>
        <p:txBody>
          <a:bodyPr/>
          <a:lstStyle/>
          <a:p>
            <a:fld id="{CF5E0578-9258-4724-A160-BE1EF66C495E}" type="slidenum">
              <a:rPr lang="en-US" smtClean="0"/>
              <a:t>10</a:t>
            </a:fld>
            <a:endParaRPr lang="en-US"/>
          </a:p>
        </p:txBody>
      </p:sp>
    </p:spTree>
    <p:extLst>
      <p:ext uri="{BB962C8B-B14F-4D97-AF65-F5344CB8AC3E}">
        <p14:creationId xmlns:p14="http://schemas.microsoft.com/office/powerpoint/2010/main" val="1751854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FILL IN</a:t>
            </a:r>
          </a:p>
        </p:txBody>
      </p:sp>
      <p:sp>
        <p:nvSpPr>
          <p:cNvPr id="4" name="Slide Number Placeholder 3"/>
          <p:cNvSpPr>
            <a:spLocks noGrp="1"/>
          </p:cNvSpPr>
          <p:nvPr>
            <p:ph type="sldNum" sz="quarter" idx="5"/>
          </p:nvPr>
        </p:nvSpPr>
        <p:spPr/>
        <p:txBody>
          <a:bodyPr/>
          <a:lstStyle/>
          <a:p>
            <a:fld id="{5661BD23-A62D-904C-AD2A-55A3D1165D6A}" type="slidenum">
              <a:rPr lang="en-US" smtClean="0"/>
              <a:t>11</a:t>
            </a:fld>
            <a:endParaRPr lang="en-US"/>
          </a:p>
        </p:txBody>
      </p:sp>
    </p:spTree>
    <p:extLst>
      <p:ext uri="{BB962C8B-B14F-4D97-AF65-F5344CB8AC3E}">
        <p14:creationId xmlns:p14="http://schemas.microsoft.com/office/powerpoint/2010/main" val="2560041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5E0578-9258-4724-A160-BE1EF66C495E}" type="slidenum">
              <a:rPr lang="en-US" smtClean="0"/>
              <a:t>12</a:t>
            </a:fld>
            <a:endParaRPr lang="en-US"/>
          </a:p>
        </p:txBody>
      </p:sp>
    </p:spTree>
    <p:extLst>
      <p:ext uri="{BB962C8B-B14F-4D97-AF65-F5344CB8AC3E}">
        <p14:creationId xmlns:p14="http://schemas.microsoft.com/office/powerpoint/2010/main" val="2844760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61BD23-A62D-904C-AD2A-55A3D1165D6A}" type="slidenum">
              <a:rPr lang="en-US" smtClean="0"/>
              <a:t>13</a:t>
            </a:fld>
            <a:endParaRPr lang="en-US"/>
          </a:p>
        </p:txBody>
      </p:sp>
    </p:spTree>
    <p:extLst>
      <p:ext uri="{BB962C8B-B14F-4D97-AF65-F5344CB8AC3E}">
        <p14:creationId xmlns:p14="http://schemas.microsoft.com/office/powerpoint/2010/main" val="3919717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5E0578-9258-4724-A160-BE1EF66C495E}" type="slidenum">
              <a:rPr lang="en-US" smtClean="0"/>
              <a:t>14</a:t>
            </a:fld>
            <a:endParaRPr lang="en-US"/>
          </a:p>
        </p:txBody>
      </p:sp>
    </p:spTree>
    <p:extLst>
      <p:ext uri="{BB962C8B-B14F-4D97-AF65-F5344CB8AC3E}">
        <p14:creationId xmlns:p14="http://schemas.microsoft.com/office/powerpoint/2010/main" val="1484354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61BD23-A62D-904C-AD2A-55A3D1165D6A}" type="slidenum">
              <a:rPr lang="en-US" smtClean="0"/>
              <a:t>15</a:t>
            </a:fld>
            <a:endParaRPr lang="en-US"/>
          </a:p>
        </p:txBody>
      </p:sp>
    </p:spTree>
    <p:extLst>
      <p:ext uri="{BB962C8B-B14F-4D97-AF65-F5344CB8AC3E}">
        <p14:creationId xmlns:p14="http://schemas.microsoft.com/office/powerpoint/2010/main" val="281490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61BD23-A62D-904C-AD2A-55A3D1165D6A}" type="slidenum">
              <a:rPr lang="en-US" smtClean="0"/>
              <a:t>16</a:t>
            </a:fld>
            <a:endParaRPr lang="en-US"/>
          </a:p>
        </p:txBody>
      </p:sp>
    </p:spTree>
    <p:extLst>
      <p:ext uri="{BB962C8B-B14F-4D97-AF65-F5344CB8AC3E}">
        <p14:creationId xmlns:p14="http://schemas.microsoft.com/office/powerpoint/2010/main" val="478361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5E0578-9258-4724-A160-BE1EF66C495E}" type="slidenum">
              <a:rPr lang="en-US" smtClean="0"/>
              <a:t>17</a:t>
            </a:fld>
            <a:endParaRPr lang="en-US"/>
          </a:p>
        </p:txBody>
      </p:sp>
    </p:spTree>
    <p:extLst>
      <p:ext uri="{BB962C8B-B14F-4D97-AF65-F5344CB8AC3E}">
        <p14:creationId xmlns:p14="http://schemas.microsoft.com/office/powerpoint/2010/main" val="2174453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5E0578-9258-4724-A160-BE1EF66C495E}" type="slidenum">
              <a:rPr lang="en-US" smtClean="0"/>
              <a:t>19</a:t>
            </a:fld>
            <a:endParaRPr lang="en-US"/>
          </a:p>
        </p:txBody>
      </p:sp>
    </p:spTree>
    <p:extLst>
      <p:ext uri="{BB962C8B-B14F-4D97-AF65-F5344CB8AC3E}">
        <p14:creationId xmlns:p14="http://schemas.microsoft.com/office/powerpoint/2010/main" val="1415414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a:p>
        </p:txBody>
      </p:sp>
      <p:sp>
        <p:nvSpPr>
          <p:cNvPr id="4" name="Slide Number Placeholder 3"/>
          <p:cNvSpPr>
            <a:spLocks noGrp="1"/>
          </p:cNvSpPr>
          <p:nvPr>
            <p:ph type="sldNum" sz="quarter" idx="5"/>
          </p:nvPr>
        </p:nvSpPr>
        <p:spPr/>
        <p:txBody>
          <a:bodyPr/>
          <a:lstStyle/>
          <a:p>
            <a:fld id="{CF5E0578-9258-4724-A160-BE1EF66C495E}" type="slidenum">
              <a:rPr lang="en-US" smtClean="0"/>
              <a:t>20</a:t>
            </a:fld>
            <a:endParaRPr lang="en-US"/>
          </a:p>
        </p:txBody>
      </p:sp>
    </p:spTree>
    <p:extLst>
      <p:ext uri="{BB962C8B-B14F-4D97-AF65-F5344CB8AC3E}">
        <p14:creationId xmlns:p14="http://schemas.microsoft.com/office/powerpoint/2010/main" val="4160739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5E0578-9258-4724-A160-BE1EF66C495E}" type="slidenum">
              <a:rPr lang="en-US" smtClean="0"/>
              <a:t>2</a:t>
            </a:fld>
            <a:endParaRPr lang="en-US"/>
          </a:p>
        </p:txBody>
      </p:sp>
    </p:spTree>
    <p:extLst>
      <p:ext uri="{BB962C8B-B14F-4D97-AF65-F5344CB8AC3E}">
        <p14:creationId xmlns:p14="http://schemas.microsoft.com/office/powerpoint/2010/main" val="3030445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a:p>
        </p:txBody>
      </p:sp>
      <p:sp>
        <p:nvSpPr>
          <p:cNvPr id="4" name="Slide Number Placeholder 3"/>
          <p:cNvSpPr>
            <a:spLocks noGrp="1"/>
          </p:cNvSpPr>
          <p:nvPr>
            <p:ph type="sldNum" sz="quarter" idx="5"/>
          </p:nvPr>
        </p:nvSpPr>
        <p:spPr/>
        <p:txBody>
          <a:bodyPr/>
          <a:lstStyle/>
          <a:p>
            <a:fld id="{CF5E0578-9258-4724-A160-BE1EF66C495E}" type="slidenum">
              <a:rPr lang="en-US" smtClean="0"/>
              <a:t>21</a:t>
            </a:fld>
            <a:endParaRPr lang="en-US"/>
          </a:p>
        </p:txBody>
      </p:sp>
    </p:spTree>
    <p:extLst>
      <p:ext uri="{BB962C8B-B14F-4D97-AF65-F5344CB8AC3E}">
        <p14:creationId xmlns:p14="http://schemas.microsoft.com/office/powerpoint/2010/main" val="2003768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5E0578-9258-4724-A160-BE1EF66C495E}" type="slidenum">
              <a:rPr lang="en-US" smtClean="0"/>
              <a:t>22</a:t>
            </a:fld>
            <a:endParaRPr lang="en-US"/>
          </a:p>
        </p:txBody>
      </p:sp>
    </p:spTree>
    <p:extLst>
      <p:ext uri="{BB962C8B-B14F-4D97-AF65-F5344CB8AC3E}">
        <p14:creationId xmlns:p14="http://schemas.microsoft.com/office/powerpoint/2010/main" val="189829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latin typeface="+mn-lt"/>
            </a:endParaRPr>
          </a:p>
        </p:txBody>
      </p:sp>
      <p:sp>
        <p:nvSpPr>
          <p:cNvPr id="4" name="Slide Number Placeholder 3"/>
          <p:cNvSpPr>
            <a:spLocks noGrp="1"/>
          </p:cNvSpPr>
          <p:nvPr>
            <p:ph type="sldNum" sz="quarter" idx="5"/>
          </p:nvPr>
        </p:nvSpPr>
        <p:spPr/>
        <p:txBody>
          <a:bodyPr/>
          <a:lstStyle/>
          <a:p>
            <a:fld id="{CF5E0578-9258-4724-A160-BE1EF66C495E}" type="slidenum">
              <a:rPr lang="en-US" smtClean="0"/>
              <a:t>23</a:t>
            </a:fld>
            <a:endParaRPr lang="en-US"/>
          </a:p>
        </p:txBody>
      </p:sp>
    </p:spTree>
    <p:extLst>
      <p:ext uri="{BB962C8B-B14F-4D97-AF65-F5344CB8AC3E}">
        <p14:creationId xmlns:p14="http://schemas.microsoft.com/office/powerpoint/2010/main" val="1870657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a:p>
        </p:txBody>
      </p:sp>
      <p:sp>
        <p:nvSpPr>
          <p:cNvPr id="4" name="Slide Number Placeholder 3"/>
          <p:cNvSpPr>
            <a:spLocks noGrp="1"/>
          </p:cNvSpPr>
          <p:nvPr>
            <p:ph type="sldNum" sz="quarter" idx="5"/>
          </p:nvPr>
        </p:nvSpPr>
        <p:spPr/>
        <p:txBody>
          <a:bodyPr/>
          <a:lstStyle/>
          <a:p>
            <a:fld id="{CF5E0578-9258-4724-A160-BE1EF66C495E}" type="slidenum">
              <a:rPr lang="en-US" smtClean="0"/>
              <a:t>24</a:t>
            </a:fld>
            <a:endParaRPr lang="en-US"/>
          </a:p>
        </p:txBody>
      </p:sp>
    </p:spTree>
    <p:extLst>
      <p:ext uri="{BB962C8B-B14F-4D97-AF65-F5344CB8AC3E}">
        <p14:creationId xmlns:p14="http://schemas.microsoft.com/office/powerpoint/2010/main" val="2455386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a:p>
        </p:txBody>
      </p:sp>
      <p:sp>
        <p:nvSpPr>
          <p:cNvPr id="4" name="Slide Number Placeholder 3"/>
          <p:cNvSpPr>
            <a:spLocks noGrp="1"/>
          </p:cNvSpPr>
          <p:nvPr>
            <p:ph type="sldNum" sz="quarter" idx="5"/>
          </p:nvPr>
        </p:nvSpPr>
        <p:spPr/>
        <p:txBody>
          <a:bodyPr/>
          <a:lstStyle/>
          <a:p>
            <a:fld id="{CF5E0578-9258-4724-A160-BE1EF66C495E}" type="slidenum">
              <a:rPr lang="en-US" smtClean="0"/>
              <a:t>25</a:t>
            </a:fld>
            <a:endParaRPr lang="en-US"/>
          </a:p>
        </p:txBody>
      </p:sp>
    </p:spTree>
    <p:extLst>
      <p:ext uri="{BB962C8B-B14F-4D97-AF65-F5344CB8AC3E}">
        <p14:creationId xmlns:p14="http://schemas.microsoft.com/office/powerpoint/2010/main" val="35100005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a:p>
        </p:txBody>
      </p:sp>
      <p:sp>
        <p:nvSpPr>
          <p:cNvPr id="4" name="Slide Number Placeholder 3"/>
          <p:cNvSpPr>
            <a:spLocks noGrp="1"/>
          </p:cNvSpPr>
          <p:nvPr>
            <p:ph type="sldNum" sz="quarter" idx="5"/>
          </p:nvPr>
        </p:nvSpPr>
        <p:spPr/>
        <p:txBody>
          <a:bodyPr/>
          <a:lstStyle/>
          <a:p>
            <a:fld id="{CF5E0578-9258-4724-A160-BE1EF66C495E}" type="slidenum">
              <a:rPr lang="en-US" smtClean="0"/>
              <a:t>26</a:t>
            </a:fld>
            <a:endParaRPr lang="en-US"/>
          </a:p>
        </p:txBody>
      </p:sp>
    </p:spTree>
    <p:extLst>
      <p:ext uri="{BB962C8B-B14F-4D97-AF65-F5344CB8AC3E}">
        <p14:creationId xmlns:p14="http://schemas.microsoft.com/office/powerpoint/2010/main" val="12987485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661BD23-A62D-904C-AD2A-55A3D1165D6A}" type="slidenum">
              <a:rPr lang="en-US" smtClean="0"/>
              <a:t>27</a:t>
            </a:fld>
            <a:endParaRPr lang="en-US"/>
          </a:p>
        </p:txBody>
      </p:sp>
    </p:spTree>
    <p:extLst>
      <p:ext uri="{BB962C8B-B14F-4D97-AF65-F5344CB8AC3E}">
        <p14:creationId xmlns:p14="http://schemas.microsoft.com/office/powerpoint/2010/main" val="11118402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61BD23-A62D-904C-AD2A-55A3D1165D6A}" type="slidenum">
              <a:rPr lang="en-US" smtClean="0"/>
              <a:t>28</a:t>
            </a:fld>
            <a:endParaRPr lang="en-US"/>
          </a:p>
        </p:txBody>
      </p:sp>
    </p:spTree>
    <p:extLst>
      <p:ext uri="{BB962C8B-B14F-4D97-AF65-F5344CB8AC3E}">
        <p14:creationId xmlns:p14="http://schemas.microsoft.com/office/powerpoint/2010/main" val="4016366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61BD23-A62D-904C-AD2A-55A3D1165D6A}" type="slidenum">
              <a:rPr lang="en-US" smtClean="0"/>
              <a:t>3</a:t>
            </a:fld>
            <a:endParaRPr lang="en-US"/>
          </a:p>
        </p:txBody>
      </p:sp>
    </p:spTree>
    <p:extLst>
      <p:ext uri="{BB962C8B-B14F-4D97-AF65-F5344CB8AC3E}">
        <p14:creationId xmlns:p14="http://schemas.microsoft.com/office/powerpoint/2010/main" val="2659368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5E0578-9258-4724-A160-BE1EF66C495E}" type="slidenum">
              <a:rPr lang="en-US" smtClean="0"/>
              <a:t>4</a:t>
            </a:fld>
            <a:endParaRPr lang="en-US"/>
          </a:p>
        </p:txBody>
      </p:sp>
    </p:spTree>
    <p:extLst>
      <p:ext uri="{BB962C8B-B14F-4D97-AF65-F5344CB8AC3E}">
        <p14:creationId xmlns:p14="http://schemas.microsoft.com/office/powerpoint/2010/main" val="4289594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61BD23-A62D-904C-AD2A-55A3D1165D6A}" type="slidenum">
              <a:rPr lang="en-US" smtClean="0"/>
              <a:t>5</a:t>
            </a:fld>
            <a:endParaRPr lang="en-US"/>
          </a:p>
        </p:txBody>
      </p:sp>
    </p:spTree>
    <p:extLst>
      <p:ext uri="{BB962C8B-B14F-4D97-AF65-F5344CB8AC3E}">
        <p14:creationId xmlns:p14="http://schemas.microsoft.com/office/powerpoint/2010/main" val="149420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61BD23-A62D-904C-AD2A-55A3D1165D6A}" type="slidenum">
              <a:rPr lang="en-US" smtClean="0"/>
              <a:t>6</a:t>
            </a:fld>
            <a:endParaRPr lang="en-US"/>
          </a:p>
        </p:txBody>
      </p:sp>
    </p:spTree>
    <p:extLst>
      <p:ext uri="{BB962C8B-B14F-4D97-AF65-F5344CB8AC3E}">
        <p14:creationId xmlns:p14="http://schemas.microsoft.com/office/powerpoint/2010/main" val="216295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5E0578-9258-4724-A160-BE1EF66C495E}" type="slidenum">
              <a:rPr lang="en-US" smtClean="0"/>
              <a:t>7</a:t>
            </a:fld>
            <a:endParaRPr lang="en-US"/>
          </a:p>
        </p:txBody>
      </p:sp>
    </p:spTree>
    <p:extLst>
      <p:ext uri="{BB962C8B-B14F-4D97-AF65-F5344CB8AC3E}">
        <p14:creationId xmlns:p14="http://schemas.microsoft.com/office/powerpoint/2010/main" val="360793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61BD23-A62D-904C-AD2A-55A3D1165D6A}" type="slidenum">
              <a:rPr lang="en-US" smtClean="0"/>
              <a:t>8</a:t>
            </a:fld>
            <a:endParaRPr lang="en-US"/>
          </a:p>
        </p:txBody>
      </p:sp>
    </p:spTree>
    <p:extLst>
      <p:ext uri="{BB962C8B-B14F-4D97-AF65-F5344CB8AC3E}">
        <p14:creationId xmlns:p14="http://schemas.microsoft.com/office/powerpoint/2010/main" val="313570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5E0578-9258-4724-A160-BE1EF66C495E}" type="slidenum">
              <a:rPr lang="en-US" smtClean="0"/>
              <a:t>9</a:t>
            </a:fld>
            <a:endParaRPr lang="en-US"/>
          </a:p>
        </p:txBody>
      </p:sp>
    </p:spTree>
    <p:extLst>
      <p:ext uri="{BB962C8B-B14F-4D97-AF65-F5344CB8AC3E}">
        <p14:creationId xmlns:p14="http://schemas.microsoft.com/office/powerpoint/2010/main" val="7979261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P Title with Copy + Data">
    <p:bg>
      <p:bgPr>
        <a:solidFill>
          <a:srgbClr val="004F9D"/>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p:nvPr>
        </p:nvSpPr>
        <p:spPr>
          <a:xfrm>
            <a:off x="1219200" y="1828800"/>
            <a:ext cx="4343400" cy="3657600"/>
          </a:xfrm>
        </p:spPr>
        <p:txBody>
          <a:bodyPr>
            <a:noAutofit/>
          </a:bodyPr>
          <a:lstStyle>
            <a:lvl1pPr marL="0" indent="0">
              <a:lnSpc>
                <a:spcPts val="2400"/>
              </a:lnSpc>
              <a:spcBef>
                <a:spcPts val="400"/>
              </a:spcBef>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6629400" y="1828800"/>
            <a:ext cx="4343400" cy="36576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004F9D"/>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pic>
        <p:nvPicPr>
          <p:cNvPr id="10" name="Picture 9">
            <a:extLst>
              <a:ext uri="{FF2B5EF4-FFF2-40B4-BE49-F238E27FC236}">
                <a16:creationId xmlns:a16="http://schemas.microsoft.com/office/drawing/2014/main" id="{FC8957F7-CF9F-E448-9A02-EAAD09EF47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52173" y="5592076"/>
            <a:ext cx="596515" cy="787998"/>
          </a:xfrm>
          <a:prstGeom prst="rect">
            <a:avLst/>
          </a:prstGeom>
        </p:spPr>
      </p:pic>
    </p:spTree>
    <p:extLst>
      <p:ext uri="{BB962C8B-B14F-4D97-AF65-F5344CB8AC3E}">
        <p14:creationId xmlns:p14="http://schemas.microsoft.com/office/powerpoint/2010/main" val="110824658"/>
      </p:ext>
    </p:extLst>
  </p:cSld>
  <p:clrMapOvr>
    <a:masterClrMapping/>
  </p:clrMapOvr>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4176">
          <p15:clr>
            <a:srgbClr val="FBAE40"/>
          </p15:clr>
        </p15:guide>
        <p15:guide id="8" pos="35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Title with Copy + Data">
    <p:bg>
      <p:bgPr>
        <a:solidFill>
          <a:srgbClr val="004F9D"/>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chemeClr val="bg1"/>
                </a:solidFill>
                <a:latin typeface="Source Sans Pro" panose="020B0503030403020204" pitchFamily="34" charset="77"/>
              </a:defRPr>
            </a:lvl1pPr>
          </a:lstStyle>
          <a:p>
            <a:r>
              <a:rPr lang="en-US"/>
              <a:t>Click to edit Master title style</a:t>
            </a:r>
          </a:p>
        </p:txBody>
      </p: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p:nvPr>
        </p:nvSpPr>
        <p:spPr>
          <a:xfrm>
            <a:off x="1219200" y="1828800"/>
            <a:ext cx="4343400" cy="3657600"/>
          </a:xfrm>
        </p:spPr>
        <p:txBody>
          <a:bodyPr>
            <a:noAutofit/>
          </a:bodyPr>
          <a:lstStyle>
            <a:lvl1pPr marL="0" indent="0">
              <a:lnSpc>
                <a:spcPts val="2400"/>
              </a:lnSpc>
              <a:spcBef>
                <a:spcPts val="400"/>
              </a:spcBef>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6629400" y="1828800"/>
            <a:ext cx="4343400" cy="36576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004F9D"/>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pic>
        <p:nvPicPr>
          <p:cNvPr id="10" name="Picture 9">
            <a:extLst>
              <a:ext uri="{FF2B5EF4-FFF2-40B4-BE49-F238E27FC236}">
                <a16:creationId xmlns:a16="http://schemas.microsoft.com/office/drawing/2014/main" id="{FC8957F7-CF9F-E448-9A02-EAAD09EF47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52173" y="5592076"/>
            <a:ext cx="596515" cy="787998"/>
          </a:xfrm>
          <a:prstGeom prst="rect">
            <a:avLst/>
          </a:prstGeom>
        </p:spPr>
      </p:pic>
    </p:spTree>
    <p:extLst>
      <p:ext uri="{BB962C8B-B14F-4D97-AF65-F5344CB8AC3E}">
        <p14:creationId xmlns:p14="http://schemas.microsoft.com/office/powerpoint/2010/main" val="110824658"/>
      </p:ext>
    </p:extLst>
  </p:cSld>
  <p:clrMapOvr>
    <a:masterClrMapping/>
  </p:clrMapOvr>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4176">
          <p15:clr>
            <a:srgbClr val="FBAE40"/>
          </p15:clr>
        </p15:guide>
        <p15:guide id="8" pos="3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P Title with Copy + Media">
    <p:bg>
      <p:bgPr>
        <a:solidFill>
          <a:srgbClr val="004F9D"/>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chemeClr val="bg1"/>
                </a:solidFill>
                <a:latin typeface="Source Sans Pro" panose="020B0503030403020204" pitchFamily="34" charset="77"/>
              </a:defRPr>
            </a:lvl1pPr>
          </a:lstStyle>
          <a:p>
            <a:r>
              <a:rPr lang="en-US"/>
              <a:t>Click to edit Master title style</a:t>
            </a:r>
          </a:p>
        </p:txBody>
      </p: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p:nvPr>
        </p:nvSpPr>
        <p:spPr>
          <a:xfrm>
            <a:off x="1219200" y="1828800"/>
            <a:ext cx="3723190" cy="3657600"/>
          </a:xfrm>
        </p:spPr>
        <p:txBody>
          <a:bodyPr>
            <a:noAutofit/>
          </a:bodyPr>
          <a:lstStyle>
            <a:lvl1pPr marL="0" indent="0">
              <a:lnSpc>
                <a:spcPts val="2400"/>
              </a:lnSpc>
              <a:spcBef>
                <a:spcPts val="400"/>
              </a:spcBef>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5562600" y="2133600"/>
            <a:ext cx="5410200" cy="30480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004F9D"/>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pic>
        <p:nvPicPr>
          <p:cNvPr id="10" name="Picture 9">
            <a:extLst>
              <a:ext uri="{FF2B5EF4-FFF2-40B4-BE49-F238E27FC236}">
                <a16:creationId xmlns:a16="http://schemas.microsoft.com/office/drawing/2014/main" id="{09043363-8F7A-0D43-8F32-D88C4C2810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52173" y="5592076"/>
            <a:ext cx="596515" cy="787998"/>
          </a:xfrm>
          <a:prstGeom prst="rect">
            <a:avLst/>
          </a:prstGeom>
        </p:spPr>
      </p:pic>
    </p:spTree>
    <p:extLst>
      <p:ext uri="{BB962C8B-B14F-4D97-AF65-F5344CB8AC3E}">
        <p14:creationId xmlns:p14="http://schemas.microsoft.com/office/powerpoint/2010/main" val="3839378457"/>
      </p:ext>
    </p:extLst>
  </p:cSld>
  <p:clrMapOvr>
    <a:masterClrMapping/>
  </p:clrMapOvr>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3120">
          <p15:clr>
            <a:srgbClr val="FBAE40"/>
          </p15:clr>
        </p15:guide>
        <p15:guide id="8" pos="3504">
          <p15:clr>
            <a:srgbClr val="FBAE40"/>
          </p15:clr>
        </p15:guide>
        <p15:guide id="9" orient="horz" pos="3264">
          <p15:clr>
            <a:srgbClr val="FBAE40"/>
          </p15:clr>
        </p15:guide>
        <p15:guide id="10" orient="horz" pos="134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dia Only">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C84056BA-2837-8F44-8004-739C36682A52}"/>
              </a:ext>
            </a:extLst>
          </p:cNvPr>
          <p:cNvSpPr>
            <a:spLocks noGrp="1" noChangeAspect="1"/>
          </p:cNvSpPr>
          <p:nvPr>
            <p:ph sz="quarter" idx="11"/>
          </p:nvPr>
        </p:nvSpPr>
        <p:spPr>
          <a:xfrm>
            <a:off x="0" y="3858"/>
            <a:ext cx="12166100" cy="685414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spTree>
    <p:extLst>
      <p:ext uri="{BB962C8B-B14F-4D97-AF65-F5344CB8AC3E}">
        <p14:creationId xmlns:p14="http://schemas.microsoft.com/office/powerpoint/2010/main" val="3490330836"/>
      </p:ext>
    </p:extLst>
  </p:cSld>
  <p:clrMapOvr>
    <a:masterClrMapping/>
  </p:clrMapOvr>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3120">
          <p15:clr>
            <a:srgbClr val="FBAE40"/>
          </p15:clr>
        </p15:guide>
        <p15:guide id="8" pos="3504">
          <p15:clr>
            <a:srgbClr val="FBAE40"/>
          </p15:clr>
        </p15:guide>
        <p15:guide id="9" orient="horz" pos="3264">
          <p15:clr>
            <a:srgbClr val="FBAE40"/>
          </p15:clr>
        </p15:guide>
        <p15:guide id="10" orient="horz" pos="13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FT Title, Caption and Pic">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9C32234-5597-9943-BCC0-4D32D78648D0}"/>
              </a:ext>
              <a:ext uri="{C183D7F6-B498-43B3-948B-1728B52AA6E4}">
                <adec:decorative xmlns:adec="http://schemas.microsoft.com/office/drawing/2017/decorative" val="1"/>
              </a:ext>
            </a:extLst>
          </p:cNvPr>
          <p:cNvSpPr>
            <a:spLocks noGrp="1"/>
          </p:cNvSpPr>
          <p:nvPr>
            <p:ph type="pic" sz="quarter" idx="10"/>
          </p:nvPr>
        </p:nvSpPr>
        <p:spPr>
          <a:xfrm>
            <a:off x="0" y="0"/>
            <a:ext cx="10325100" cy="6858000"/>
          </a:xfrm>
        </p:spPr>
        <p:txBody>
          <a:bodyPr/>
          <a:lstStyle>
            <a:lvl1pPr>
              <a:defRPr>
                <a:solidFill>
                  <a:schemeClr val="bg1"/>
                </a:solidFill>
              </a:defRPr>
            </a:lvl1pPr>
          </a:lstStyle>
          <a:p>
            <a:endParaRPr lang="en-US"/>
          </a:p>
        </p:txBody>
      </p:sp>
      <p:sp>
        <p:nvSpPr>
          <p:cNvPr id="12" name="Rectangle 11">
            <a:extLst>
              <a:ext uri="{FF2B5EF4-FFF2-40B4-BE49-F238E27FC236}">
                <a16:creationId xmlns:a16="http://schemas.microsoft.com/office/drawing/2014/main" id="{CF95F29C-14A0-5C4F-877C-1B28B706B781}"/>
              </a:ext>
            </a:extLst>
          </p:cNvPr>
          <p:cNvSpPr/>
          <p:nvPr userDrawn="1"/>
        </p:nvSpPr>
        <p:spPr>
          <a:xfrm>
            <a:off x="10325100" y="0"/>
            <a:ext cx="1866900" cy="6858000"/>
          </a:xfrm>
          <a:prstGeom prst="rect">
            <a:avLst/>
          </a:prstGeom>
          <a:pattFill prst="dkUpDiag">
            <a:fgClr>
              <a:srgbClr val="004F9D"/>
            </a:fgClr>
            <a:bgClr>
              <a:srgbClr val="01359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64738DE-3A36-7743-9096-D88580B25A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52173" y="5592076"/>
            <a:ext cx="596515" cy="787998"/>
          </a:xfrm>
          <a:prstGeom prst="rect">
            <a:avLst/>
          </a:prstGeom>
        </p:spPr>
      </p:pic>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752866" y="714887"/>
            <a:ext cx="4128416" cy="2714113"/>
          </a:xfrm>
          <a:prstGeom prst="rect">
            <a:avLst/>
          </a:prstGeom>
          <a:noFill/>
        </p:spPr>
        <p:txBody>
          <a:bodyPr anchor="b">
            <a:noAutofit/>
          </a:bodyPr>
          <a:lstStyle>
            <a:lvl1pPr>
              <a:defRPr sz="6000" b="1" i="0">
                <a:solidFill>
                  <a:schemeClr val="bg1"/>
                </a:solidFill>
                <a:latin typeface="Source Sans Pro" panose="020B0503030403020204" pitchFamily="34" charset="77"/>
              </a:defRPr>
            </a:lvl1pPr>
          </a:lstStyle>
          <a:p>
            <a:r>
              <a:rPr lang="en-US"/>
              <a:t>Click to edit Master title style</a:t>
            </a:r>
          </a:p>
        </p:txBody>
      </p:sp>
      <p:sp>
        <p:nvSpPr>
          <p:cNvPr id="14" name="Subtitle 2">
            <a:extLst>
              <a:ext uri="{FF2B5EF4-FFF2-40B4-BE49-F238E27FC236}">
                <a16:creationId xmlns:a16="http://schemas.microsoft.com/office/drawing/2014/main" id="{EE74C142-31AF-234D-926E-15F7604CA2D8}"/>
              </a:ext>
            </a:extLst>
          </p:cNvPr>
          <p:cNvSpPr>
            <a:spLocks noGrp="1"/>
          </p:cNvSpPr>
          <p:nvPr>
            <p:ph type="subTitle" idx="1" hasCustomPrompt="1"/>
          </p:nvPr>
        </p:nvSpPr>
        <p:spPr>
          <a:xfrm>
            <a:off x="752866" y="3691766"/>
            <a:ext cx="2854035" cy="1666717"/>
          </a:xfrm>
        </p:spPr>
        <p:txBody>
          <a:bodyPr>
            <a:noAutofit/>
          </a:bodyPr>
          <a:lstStyle>
            <a:lvl1pPr marL="0" indent="0" algn="l">
              <a:lnSpc>
                <a:spcPts val="2400"/>
              </a:lnSpc>
              <a:buNone/>
              <a:defRPr sz="1700" b="0" i="0" kern="0" spc="0" baseline="0">
                <a:solidFill>
                  <a:schemeClr val="bg1"/>
                </a:solidFill>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a:t>
            </a:r>
            <a:br>
              <a:rPr lang="en-US"/>
            </a:br>
            <a:r>
              <a:rPr lang="en-US"/>
              <a:t>subtitle style</a:t>
            </a:r>
          </a:p>
        </p:txBody>
      </p:sp>
    </p:spTree>
    <p:extLst>
      <p:ext uri="{BB962C8B-B14F-4D97-AF65-F5344CB8AC3E}">
        <p14:creationId xmlns:p14="http://schemas.microsoft.com/office/powerpoint/2010/main" val="30799348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50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IGHT Title, Caption and Pic">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9C32234-5597-9943-BCC0-4D32D78648D0}"/>
              </a:ext>
              <a:ext uri="{C183D7F6-B498-43B3-948B-1728B52AA6E4}">
                <adec:decorative xmlns:adec="http://schemas.microsoft.com/office/drawing/2017/decorative" val="1"/>
              </a:ext>
            </a:extLst>
          </p:cNvPr>
          <p:cNvSpPr>
            <a:spLocks noGrp="1"/>
          </p:cNvSpPr>
          <p:nvPr>
            <p:ph type="pic" sz="quarter" idx="10"/>
          </p:nvPr>
        </p:nvSpPr>
        <p:spPr>
          <a:xfrm>
            <a:off x="1866900" y="0"/>
            <a:ext cx="10325100" cy="6858000"/>
          </a:xfrm>
        </p:spPr>
        <p:txBody>
          <a:bodyPr/>
          <a:lstStyle>
            <a:lvl1pPr>
              <a:defRPr>
                <a:solidFill>
                  <a:schemeClr val="bg1"/>
                </a:solidFill>
              </a:defRPr>
            </a:lvl1pPr>
          </a:lstStyle>
          <a:p>
            <a:endParaRPr lang="en-US"/>
          </a:p>
        </p:txBody>
      </p:sp>
      <p:sp>
        <p:nvSpPr>
          <p:cNvPr id="12" name="Rectangle 11">
            <a:extLst>
              <a:ext uri="{FF2B5EF4-FFF2-40B4-BE49-F238E27FC236}">
                <a16:creationId xmlns:a16="http://schemas.microsoft.com/office/drawing/2014/main" id="{CF95F29C-14A0-5C4F-877C-1B28B706B781}"/>
              </a:ext>
              <a:ext uri="{C183D7F6-B498-43B3-948B-1728B52AA6E4}">
                <adec:decorative xmlns:adec="http://schemas.microsoft.com/office/drawing/2017/decorative" val="1"/>
              </a:ext>
            </a:extLst>
          </p:cNvPr>
          <p:cNvSpPr/>
          <p:nvPr userDrawn="1"/>
        </p:nvSpPr>
        <p:spPr>
          <a:xfrm>
            <a:off x="0" y="0"/>
            <a:ext cx="1866900" cy="6858000"/>
          </a:xfrm>
          <a:prstGeom prst="rect">
            <a:avLst/>
          </a:prstGeom>
          <a:pattFill prst="dkUpDiag">
            <a:fgClr>
              <a:srgbClr val="004F9D"/>
            </a:fgClr>
            <a:bgClr>
              <a:srgbClr val="01359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64738DE-3A36-7743-9096-D88580B25A5E}"/>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7073" y="5592076"/>
            <a:ext cx="596515" cy="787998"/>
          </a:xfrm>
          <a:prstGeom prst="rect">
            <a:avLst/>
          </a:prstGeom>
        </p:spPr>
      </p:pic>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7341925" y="714887"/>
            <a:ext cx="4128416" cy="2714113"/>
          </a:xfrm>
          <a:prstGeom prst="rect">
            <a:avLst/>
          </a:prstGeom>
          <a:noFill/>
        </p:spPr>
        <p:txBody>
          <a:bodyPr anchor="b">
            <a:noAutofit/>
          </a:bodyPr>
          <a:lstStyle>
            <a:lvl1pPr algn="r">
              <a:defRPr sz="6000" b="1" i="0">
                <a:solidFill>
                  <a:schemeClr val="bg1"/>
                </a:solidFill>
                <a:latin typeface="Source Sans Pro" panose="020B0503030403020204" pitchFamily="34" charset="77"/>
              </a:defRPr>
            </a:lvl1pPr>
          </a:lstStyle>
          <a:p>
            <a:r>
              <a:rPr lang="en-US"/>
              <a:t>Click to edit Master title style</a:t>
            </a:r>
          </a:p>
        </p:txBody>
      </p:sp>
      <p:sp>
        <p:nvSpPr>
          <p:cNvPr id="14" name="Subtitle 2">
            <a:extLst>
              <a:ext uri="{FF2B5EF4-FFF2-40B4-BE49-F238E27FC236}">
                <a16:creationId xmlns:a16="http://schemas.microsoft.com/office/drawing/2014/main" id="{EE74C142-31AF-234D-926E-15F7604CA2D8}"/>
              </a:ext>
            </a:extLst>
          </p:cNvPr>
          <p:cNvSpPr>
            <a:spLocks noGrp="1"/>
          </p:cNvSpPr>
          <p:nvPr>
            <p:ph type="subTitle" idx="1" hasCustomPrompt="1"/>
          </p:nvPr>
        </p:nvSpPr>
        <p:spPr>
          <a:xfrm>
            <a:off x="8616306" y="3691766"/>
            <a:ext cx="2854035" cy="1666717"/>
          </a:xfrm>
        </p:spPr>
        <p:txBody>
          <a:bodyPr>
            <a:noAutofit/>
          </a:bodyPr>
          <a:lstStyle>
            <a:lvl1pPr marL="0" indent="0" algn="r">
              <a:lnSpc>
                <a:spcPts val="2400"/>
              </a:lnSpc>
              <a:buNone/>
              <a:defRPr sz="1700" b="0" i="0" kern="0" spc="0" baseline="0">
                <a:solidFill>
                  <a:schemeClr val="bg1"/>
                </a:solidFill>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a:t>
            </a:r>
            <a:br>
              <a:rPr lang="en-US"/>
            </a:br>
            <a:r>
              <a:rPr lang="en-US"/>
              <a:t>subtitle style</a:t>
            </a:r>
          </a:p>
        </p:txBody>
      </p:sp>
    </p:spTree>
    <p:extLst>
      <p:ext uri="{BB962C8B-B14F-4D97-AF65-F5344CB8AC3E}">
        <p14:creationId xmlns:p14="http://schemas.microsoft.com/office/powerpoint/2010/main" val="32530013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FT Title with COPY + Pic">
    <p:bg>
      <p:bgPr>
        <a:solidFill>
          <a:srgbClr val="004F9D"/>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4991101" cy="870271"/>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a:t>
            </a:r>
          </a:p>
        </p:txBody>
      </p: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p:nvPr>
        </p:nvSpPr>
        <p:spPr>
          <a:xfrm>
            <a:off x="1219200" y="1828800"/>
            <a:ext cx="4610100" cy="3657600"/>
          </a:xfrm>
        </p:spPr>
        <p:txBody>
          <a:bodyPr>
            <a:noAutofit/>
          </a:bodyPr>
          <a:lstStyle>
            <a:lvl1pPr marL="0" indent="0">
              <a:lnSpc>
                <a:spcPts val="2400"/>
              </a:lnSpc>
              <a:spcBef>
                <a:spcPts val="400"/>
              </a:spcBef>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Edit Master text styles</a:t>
            </a:r>
          </a:p>
        </p:txBody>
      </p:sp>
      <p:pic>
        <p:nvPicPr>
          <p:cNvPr id="7" name="Picture 6">
            <a:extLst>
              <a:ext uri="{FF2B5EF4-FFF2-40B4-BE49-F238E27FC236}">
                <a16:creationId xmlns:a16="http://schemas.microsoft.com/office/drawing/2014/main" id="{CFD972F3-B67C-BA41-9DE6-D0F069460CAE}"/>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7073" y="5592076"/>
            <a:ext cx="596515" cy="787998"/>
          </a:xfrm>
          <a:prstGeom prst="rect">
            <a:avLst/>
          </a:prstGeom>
        </p:spPr>
      </p:pic>
    </p:spTree>
    <p:extLst>
      <p:ext uri="{BB962C8B-B14F-4D97-AF65-F5344CB8AC3E}">
        <p14:creationId xmlns:p14="http://schemas.microsoft.com/office/powerpoint/2010/main" val="4023867124"/>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IGHT Title with COPY + Pic">
    <p:bg>
      <p:bgPr>
        <a:solidFill>
          <a:srgbClr val="004F9D"/>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6362699" y="571505"/>
            <a:ext cx="4991101" cy="870271"/>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7" name="Text Placeholder 27">
            <a:extLst>
              <a:ext uri="{FF2B5EF4-FFF2-40B4-BE49-F238E27FC236}">
                <a16:creationId xmlns:a16="http://schemas.microsoft.com/office/drawing/2014/main" id="{E506AC32-CF8A-3240-BFFE-0BAE85B42066}"/>
              </a:ext>
            </a:extLst>
          </p:cNvPr>
          <p:cNvSpPr>
            <a:spLocks noGrp="1"/>
          </p:cNvSpPr>
          <p:nvPr>
            <p:ph type="body" sz="quarter" idx="10"/>
          </p:nvPr>
        </p:nvSpPr>
        <p:spPr>
          <a:xfrm>
            <a:off x="6629400" y="1828800"/>
            <a:ext cx="4610100" cy="3657600"/>
          </a:xfrm>
        </p:spPr>
        <p:txBody>
          <a:bodyPr>
            <a:noAutofit/>
          </a:bodyPr>
          <a:lstStyle>
            <a:lvl1pPr marL="0" indent="0">
              <a:lnSpc>
                <a:spcPts val="2400"/>
              </a:lnSpc>
              <a:spcBef>
                <a:spcPts val="400"/>
              </a:spcBef>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Edit Master text styles</a:t>
            </a:r>
          </a:p>
        </p:txBody>
      </p:sp>
      <p:pic>
        <p:nvPicPr>
          <p:cNvPr id="8" name="Picture 7">
            <a:extLst>
              <a:ext uri="{FF2B5EF4-FFF2-40B4-BE49-F238E27FC236}">
                <a16:creationId xmlns:a16="http://schemas.microsoft.com/office/drawing/2014/main" id="{60E40814-8CAE-4841-B97D-1290FFB55C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52173" y="5592076"/>
            <a:ext cx="596515" cy="787998"/>
          </a:xfrm>
          <a:prstGeom prst="rect">
            <a:avLst/>
          </a:prstGeom>
        </p:spPr>
      </p:pic>
    </p:spTree>
    <p:extLst>
      <p:ext uri="{BB962C8B-B14F-4D97-AF65-F5344CB8AC3E}">
        <p14:creationId xmlns:p14="http://schemas.microsoft.com/office/powerpoint/2010/main" val="4224803371"/>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4176">
          <p15:clr>
            <a:srgbClr val="FBAE40"/>
          </p15:clr>
        </p15:guide>
        <p15:guide id="9" pos="3840">
          <p15:clr>
            <a:srgbClr val="FBAE40"/>
          </p15:clr>
        </p15:guide>
        <p15:guide id="10" pos="691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Title with DATA + Pic">
    <p:bg>
      <p:bgPr>
        <a:solidFill>
          <a:srgbClr val="004F9D"/>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4991101" cy="870271"/>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7" name="Chart Placeholder 2">
            <a:extLst>
              <a:ext uri="{FF2B5EF4-FFF2-40B4-BE49-F238E27FC236}">
                <a16:creationId xmlns:a16="http://schemas.microsoft.com/office/drawing/2014/main" id="{FF498322-C164-CC4D-B4E1-8A9EB2E70EA8}"/>
              </a:ext>
            </a:extLst>
          </p:cNvPr>
          <p:cNvSpPr>
            <a:spLocks noGrp="1"/>
          </p:cNvSpPr>
          <p:nvPr>
            <p:ph type="chart" sz="quarter" idx="11"/>
          </p:nvPr>
        </p:nvSpPr>
        <p:spPr>
          <a:xfrm>
            <a:off x="1219200" y="1828800"/>
            <a:ext cx="4343400" cy="3657600"/>
          </a:xfrm>
        </p:spPr>
        <p:txBody>
          <a:bodyPr/>
          <a:lstStyle>
            <a:lvl1pPr>
              <a:defRPr>
                <a:solidFill>
                  <a:srgbClr val="004F9D"/>
                </a:solidFill>
              </a:defRPr>
            </a:lvl1pPr>
          </a:lstStyle>
          <a:p>
            <a:endParaRPr lang="en-US"/>
          </a:p>
        </p:txBody>
      </p:sp>
      <p:pic>
        <p:nvPicPr>
          <p:cNvPr id="8" name="Picture 7">
            <a:extLst>
              <a:ext uri="{FF2B5EF4-FFF2-40B4-BE49-F238E27FC236}">
                <a16:creationId xmlns:a16="http://schemas.microsoft.com/office/drawing/2014/main" id="{37E473BD-D837-184C-BEBE-C0149E5773B7}"/>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7073" y="5592076"/>
            <a:ext cx="596515" cy="787998"/>
          </a:xfrm>
          <a:prstGeom prst="rect">
            <a:avLst/>
          </a:prstGeom>
        </p:spPr>
      </p:pic>
    </p:spTree>
    <p:extLst>
      <p:ext uri="{BB962C8B-B14F-4D97-AF65-F5344CB8AC3E}">
        <p14:creationId xmlns:p14="http://schemas.microsoft.com/office/powerpoint/2010/main" val="1828372714"/>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IGHT Title with DATA + Pic">
    <p:bg>
      <p:bgPr>
        <a:solidFill>
          <a:srgbClr val="004F9D"/>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6362699" y="571505"/>
            <a:ext cx="4991101" cy="870271"/>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3" name="Chart Placeholder 2">
            <a:extLst>
              <a:ext uri="{FF2B5EF4-FFF2-40B4-BE49-F238E27FC236}">
                <a16:creationId xmlns:a16="http://schemas.microsoft.com/office/drawing/2014/main" id="{7A2FCD2B-FE36-6F49-9CCD-8E56619D4DFE}"/>
              </a:ext>
            </a:extLst>
          </p:cNvPr>
          <p:cNvSpPr>
            <a:spLocks noGrp="1"/>
          </p:cNvSpPr>
          <p:nvPr>
            <p:ph type="chart" sz="quarter" idx="11"/>
          </p:nvPr>
        </p:nvSpPr>
        <p:spPr>
          <a:xfrm>
            <a:off x="6629400" y="1828800"/>
            <a:ext cx="4343400" cy="3657600"/>
          </a:xfrm>
        </p:spPr>
        <p:txBody>
          <a:bodyPr/>
          <a:lstStyle>
            <a:lvl1pPr>
              <a:defRPr>
                <a:solidFill>
                  <a:srgbClr val="004F9D"/>
                </a:solidFill>
              </a:defRPr>
            </a:lvl1pPr>
          </a:lstStyle>
          <a:p>
            <a:endParaRPr lang="en-US"/>
          </a:p>
        </p:txBody>
      </p:sp>
      <p:pic>
        <p:nvPicPr>
          <p:cNvPr id="7" name="Picture 6">
            <a:extLst>
              <a:ext uri="{FF2B5EF4-FFF2-40B4-BE49-F238E27FC236}">
                <a16:creationId xmlns:a16="http://schemas.microsoft.com/office/drawing/2014/main" id="{69FB6D81-F300-2047-B552-EEA5130E40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52173" y="5592076"/>
            <a:ext cx="596515" cy="787998"/>
          </a:xfrm>
          <a:prstGeom prst="rect">
            <a:avLst/>
          </a:prstGeom>
        </p:spPr>
      </p:pic>
    </p:spTree>
    <p:extLst>
      <p:ext uri="{BB962C8B-B14F-4D97-AF65-F5344CB8AC3E}">
        <p14:creationId xmlns:p14="http://schemas.microsoft.com/office/powerpoint/2010/main" val="567084110"/>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4176">
          <p15:clr>
            <a:srgbClr val="FBAE40"/>
          </p15:clr>
        </p15:guide>
        <p15:guide id="9" pos="3840">
          <p15:clr>
            <a:srgbClr val="FBAE40"/>
          </p15:clr>
        </p15:guide>
        <p15:guide id="10" pos="691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5565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p:bg>
      <p:bgPr>
        <a:pattFill prst="dkUpDiag">
          <a:fgClr>
            <a:srgbClr val="004F9D"/>
          </a:fgClr>
          <a:bgClr>
            <a:srgbClr val="013591"/>
          </a:bgClr>
        </a:patt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FC5167-FF84-6D49-B71F-AF38F31D82E9}"/>
              </a:ext>
            </a:extLst>
          </p:cNvPr>
          <p:cNvSpPr/>
          <p:nvPr userDrawn="1"/>
        </p:nvSpPr>
        <p:spPr>
          <a:xfrm>
            <a:off x="0" y="3429000"/>
            <a:ext cx="12192000" cy="1593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DD2C4E-54C3-E942-BCE5-08CA139B77B6}"/>
              </a:ext>
            </a:extLst>
          </p:cNvPr>
          <p:cNvSpPr>
            <a:spLocks noGrp="1"/>
          </p:cNvSpPr>
          <p:nvPr>
            <p:ph type="ctrTitle"/>
          </p:nvPr>
        </p:nvSpPr>
        <p:spPr>
          <a:xfrm>
            <a:off x="3807030" y="3561520"/>
            <a:ext cx="7088577" cy="836898"/>
          </a:xfrm>
          <a:prstGeom prst="rect">
            <a:avLst/>
          </a:prstGeom>
          <a:noFill/>
        </p:spPr>
        <p:txBody>
          <a:bodyPr anchor="b">
            <a:noAutofit/>
          </a:bodyPr>
          <a:lstStyle>
            <a:lvl1pPr algn="l">
              <a:lnSpc>
                <a:spcPts val="3920"/>
              </a:lnSpc>
              <a:defRPr sz="3600" b="1" i="0" baseline="0">
                <a:solidFill>
                  <a:srgbClr val="013591"/>
                </a:solidFill>
                <a:latin typeface="Source Sans Pro" panose="020B0503030403020204"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AB696E03-67D4-AB44-A78E-11BF4C75AF90}"/>
              </a:ext>
            </a:extLst>
          </p:cNvPr>
          <p:cNvSpPr>
            <a:spLocks noGrp="1"/>
          </p:cNvSpPr>
          <p:nvPr>
            <p:ph type="subTitle" idx="1"/>
          </p:nvPr>
        </p:nvSpPr>
        <p:spPr>
          <a:xfrm>
            <a:off x="3807029" y="4289097"/>
            <a:ext cx="7088577" cy="544642"/>
          </a:xfrm>
        </p:spPr>
        <p:txBody>
          <a:bodyPr>
            <a:noAutofit/>
          </a:bodyPr>
          <a:lstStyle>
            <a:lvl1pPr marL="0" indent="0" algn="l">
              <a:lnSpc>
                <a:spcPts val="2400"/>
              </a:lnSpc>
              <a:buNone/>
              <a:defRPr sz="1700" b="0" i="0" kern="0" spc="0" baseline="0">
                <a:solidFill>
                  <a:srgbClr val="013591"/>
                </a:solidFill>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descr="A screenshot of a cell phone&#10;&#10;Description automatically generated">
            <a:extLst>
              <a:ext uri="{FF2B5EF4-FFF2-40B4-BE49-F238E27FC236}">
                <a16:creationId xmlns:a16="http://schemas.microsoft.com/office/drawing/2014/main" id="{9831A2C8-0EEA-48B7-8F98-3EF4A254DD7A}"/>
              </a:ext>
            </a:extLst>
          </p:cNvPr>
          <p:cNvPicPr>
            <a:picLocks noChangeAspect="1"/>
          </p:cNvPicPr>
          <p:nvPr userDrawn="1"/>
        </p:nvPicPr>
        <p:blipFill>
          <a:blip r:embed="rId2"/>
          <a:stretch>
            <a:fillRect/>
          </a:stretch>
        </p:blipFill>
        <p:spPr>
          <a:xfrm>
            <a:off x="476335" y="559871"/>
            <a:ext cx="6590290" cy="1822846"/>
          </a:xfrm>
          <a:prstGeom prst="rect">
            <a:avLst/>
          </a:prstGeom>
        </p:spPr>
      </p:pic>
    </p:spTree>
    <p:extLst>
      <p:ext uri="{BB962C8B-B14F-4D97-AF65-F5344CB8AC3E}">
        <p14:creationId xmlns:p14="http://schemas.microsoft.com/office/powerpoint/2010/main" val="25407985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OP Title with Copy + Data">
    <p:bg>
      <p:bgPr>
        <a:solidFill>
          <a:srgbClr val="004F9D"/>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chemeClr val="bg1"/>
                </a:solidFill>
                <a:latin typeface="Source Sans Pro" panose="020B0503030403020204" pitchFamily="34" charset="77"/>
              </a:defRPr>
            </a:lvl1pPr>
          </a:lstStyle>
          <a:p>
            <a:r>
              <a:rPr lang="en-US"/>
              <a:t>Click to edit Master title style</a:t>
            </a:r>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userDrawn="1"/>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p:nvPr>
        </p:nvSpPr>
        <p:spPr>
          <a:xfrm>
            <a:off x="1219200" y="1828800"/>
            <a:ext cx="4343400" cy="3657600"/>
          </a:xfrm>
        </p:spPr>
        <p:txBody>
          <a:bodyPr>
            <a:noAutofit/>
          </a:bodyPr>
          <a:lstStyle>
            <a:lvl1pPr marL="0" indent="0">
              <a:lnSpc>
                <a:spcPts val="2400"/>
              </a:lnSpc>
              <a:spcBef>
                <a:spcPts val="400"/>
              </a:spcBef>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6629400" y="1828800"/>
            <a:ext cx="4343400" cy="36576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004F9D"/>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pic>
        <p:nvPicPr>
          <p:cNvPr id="10" name="Picture 9">
            <a:extLst>
              <a:ext uri="{FF2B5EF4-FFF2-40B4-BE49-F238E27FC236}">
                <a16:creationId xmlns:a16="http://schemas.microsoft.com/office/drawing/2014/main" id="{FC8957F7-CF9F-E448-9A02-EAAD09EF47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52173" y="5592076"/>
            <a:ext cx="596515" cy="787998"/>
          </a:xfrm>
          <a:prstGeom prst="rect">
            <a:avLst/>
          </a:prstGeom>
        </p:spPr>
      </p:pic>
    </p:spTree>
    <p:extLst>
      <p:ext uri="{BB962C8B-B14F-4D97-AF65-F5344CB8AC3E}">
        <p14:creationId xmlns:p14="http://schemas.microsoft.com/office/powerpoint/2010/main" val="662520951"/>
      </p:ext>
    </p:extLst>
  </p:cSld>
  <p:clrMapOvr>
    <a:masterClrMapping/>
  </p:clrMapOvr>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4176">
          <p15:clr>
            <a:srgbClr val="FBAE40"/>
          </p15:clr>
        </p15:guide>
        <p15:guide id="8" pos="350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OP Title with Copy">
    <p:bg>
      <p:bgPr>
        <a:solidFill>
          <a:srgbClr val="004F9D"/>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82A7DE4-9D1B-B94D-B064-FC6B4CCD3F20}"/>
              </a:ext>
            </a:extLst>
          </p:cNvPr>
          <p:cNvSpPr>
            <a:spLocks noGrp="1"/>
          </p:cNvSpPr>
          <p:nvPr>
            <p:ph type="title"/>
          </p:nvPr>
        </p:nvSpPr>
        <p:spPr>
          <a:xfrm>
            <a:off x="838200" y="563317"/>
            <a:ext cx="10515600" cy="878459"/>
          </a:xfrm>
          <a:prstGeom prst="rect">
            <a:avLst/>
          </a:prstGeom>
          <a:noFill/>
        </p:spPr>
        <p:txBody>
          <a:bodyPr anchor="b">
            <a:noAutofit/>
          </a:bodyPr>
          <a:lstStyle>
            <a:lvl1pPr>
              <a:defRPr b="1" i="0">
                <a:solidFill>
                  <a:schemeClr val="bg1"/>
                </a:solidFill>
                <a:latin typeface="Source Sans Pro" panose="020B0503030403020204" pitchFamily="34" charset="77"/>
              </a:defRPr>
            </a:lvl1pPr>
          </a:lstStyle>
          <a:p>
            <a:r>
              <a:rPr lang="en-US"/>
              <a:t>Click to edit Master title style</a:t>
            </a:r>
          </a:p>
        </p:txBody>
      </p:sp>
      <p:cxnSp>
        <p:nvCxnSpPr>
          <p:cNvPr id="17" name="Straight Connector 16">
            <a:extLst>
              <a:ext uri="{FF2B5EF4-FFF2-40B4-BE49-F238E27FC236}">
                <a16:creationId xmlns:a16="http://schemas.microsoft.com/office/drawing/2014/main" id="{42C1D0E4-3F7B-8E47-99F5-5078B9047C5E}"/>
              </a:ext>
            </a:extLst>
          </p:cNvPr>
          <p:cNvCxnSpPr>
            <a:cxnSpLocks/>
          </p:cNvCxnSpPr>
          <p:nvPr userDrawn="1"/>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3A0125DB-FA05-1F44-8F17-9B2134CCC545}"/>
              </a:ext>
            </a:extLst>
          </p:cNvPr>
          <p:cNvSpPr>
            <a:spLocks noGrp="1"/>
          </p:cNvSpPr>
          <p:nvPr>
            <p:ph type="body" sz="quarter" idx="10"/>
          </p:nvPr>
        </p:nvSpPr>
        <p:spPr>
          <a:xfrm>
            <a:off x="1219200" y="1828800"/>
            <a:ext cx="9753600" cy="3657600"/>
          </a:xfrm>
        </p:spPr>
        <p:txBody>
          <a:bodyPr>
            <a:noAutofit/>
          </a:bodyPr>
          <a:lstStyle>
            <a:lvl1pPr marL="0" indent="0">
              <a:lnSpc>
                <a:spcPts val="2400"/>
              </a:lnSpc>
              <a:spcBef>
                <a:spcPts val="400"/>
              </a:spcBef>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Edit Master text styles</a:t>
            </a:r>
          </a:p>
        </p:txBody>
      </p:sp>
      <p:pic>
        <p:nvPicPr>
          <p:cNvPr id="6" name="Picture 5">
            <a:extLst>
              <a:ext uri="{FF2B5EF4-FFF2-40B4-BE49-F238E27FC236}">
                <a16:creationId xmlns:a16="http://schemas.microsoft.com/office/drawing/2014/main" id="{587AFD6A-D2C0-A74E-9AFB-31DA6E393B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52173" y="5592076"/>
            <a:ext cx="596515" cy="787998"/>
          </a:xfrm>
          <a:prstGeom prst="rect">
            <a:avLst/>
          </a:prstGeom>
        </p:spPr>
      </p:pic>
    </p:spTree>
    <p:extLst>
      <p:ext uri="{BB962C8B-B14F-4D97-AF65-F5344CB8AC3E}">
        <p14:creationId xmlns:p14="http://schemas.microsoft.com/office/powerpoint/2010/main" val="3807681387"/>
      </p:ext>
    </p:extLst>
  </p:cSld>
  <p:clrMapOvr>
    <a:masterClrMapping/>
  </p:clrMapOvr>
  <p:extLst>
    <p:ext uri="{DCECCB84-F9BA-43D5-87BE-67443E8EF086}">
      <p15:sldGuideLst xmlns:p15="http://schemas.microsoft.com/office/powerpoint/2012/main">
        <p15:guide id="1" orient="horz" pos="2160">
          <p15:clr>
            <a:srgbClr val="FBAE40"/>
          </p15:clr>
        </p15:guide>
        <p15:guide id="2" pos="7272">
          <p15:clr>
            <a:srgbClr val="FBAE40"/>
          </p15:clr>
        </p15:guide>
        <p15:guide id="3" pos="768">
          <p15:clr>
            <a:srgbClr val="FBAE40"/>
          </p15:clr>
        </p15:guide>
        <p15:guide id="4" pos="6912">
          <p15:clr>
            <a:srgbClr val="FBAE40"/>
          </p15:clr>
        </p15:guide>
        <p15:guide id="5" orient="horz" pos="1152">
          <p15:clr>
            <a:srgbClr val="FBAE40"/>
          </p15:clr>
        </p15:guide>
        <p15:guide id="6" orient="horz" pos="345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p:bg>
      <p:bgPr>
        <a:pattFill prst="dkUpDiag">
          <a:fgClr>
            <a:srgbClr val="004F9D"/>
          </a:fgClr>
          <a:bgClr>
            <a:srgbClr val="013591"/>
          </a:bgClr>
        </a:patt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FC5167-FF84-6D49-B71F-AF38F31D82E9}"/>
              </a:ext>
            </a:extLst>
          </p:cNvPr>
          <p:cNvSpPr/>
          <p:nvPr userDrawn="1"/>
        </p:nvSpPr>
        <p:spPr>
          <a:xfrm>
            <a:off x="0" y="3429000"/>
            <a:ext cx="12192000" cy="1593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DD2C4E-54C3-E942-BCE5-08CA139B77B6}"/>
              </a:ext>
            </a:extLst>
          </p:cNvPr>
          <p:cNvSpPr>
            <a:spLocks noGrp="1"/>
          </p:cNvSpPr>
          <p:nvPr>
            <p:ph type="ctrTitle"/>
          </p:nvPr>
        </p:nvSpPr>
        <p:spPr>
          <a:xfrm>
            <a:off x="3807030" y="3561520"/>
            <a:ext cx="7088577" cy="836898"/>
          </a:xfrm>
          <a:prstGeom prst="rect">
            <a:avLst/>
          </a:prstGeom>
          <a:noFill/>
        </p:spPr>
        <p:txBody>
          <a:bodyPr anchor="b">
            <a:noAutofit/>
          </a:bodyPr>
          <a:lstStyle>
            <a:lvl1pPr algn="l">
              <a:lnSpc>
                <a:spcPts val="3920"/>
              </a:lnSpc>
              <a:defRPr sz="3600" b="1" i="0" baseline="0">
                <a:solidFill>
                  <a:srgbClr val="013591"/>
                </a:solidFill>
                <a:latin typeface="Source Sans Pro" panose="020B0503030403020204"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AB696E03-67D4-AB44-A78E-11BF4C75AF90}"/>
              </a:ext>
            </a:extLst>
          </p:cNvPr>
          <p:cNvSpPr>
            <a:spLocks noGrp="1"/>
          </p:cNvSpPr>
          <p:nvPr>
            <p:ph type="subTitle" idx="1"/>
          </p:nvPr>
        </p:nvSpPr>
        <p:spPr>
          <a:xfrm>
            <a:off x="3807029" y="4289097"/>
            <a:ext cx="7088577" cy="544642"/>
          </a:xfrm>
        </p:spPr>
        <p:txBody>
          <a:bodyPr>
            <a:noAutofit/>
          </a:bodyPr>
          <a:lstStyle>
            <a:lvl1pPr marL="0" indent="0" algn="l">
              <a:lnSpc>
                <a:spcPts val="2400"/>
              </a:lnSpc>
              <a:buNone/>
              <a:defRPr sz="1700" b="0" i="0" kern="0" spc="0" baseline="0">
                <a:solidFill>
                  <a:srgbClr val="013591"/>
                </a:solidFill>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descr="A screenshot of a cell phone&#10;&#10;Description automatically generated">
            <a:extLst>
              <a:ext uri="{FF2B5EF4-FFF2-40B4-BE49-F238E27FC236}">
                <a16:creationId xmlns:a16="http://schemas.microsoft.com/office/drawing/2014/main" id="{9831A2C8-0EEA-48B7-8F98-3EF4A254DD7A}"/>
              </a:ext>
            </a:extLst>
          </p:cNvPr>
          <p:cNvPicPr>
            <a:picLocks noChangeAspect="1"/>
          </p:cNvPicPr>
          <p:nvPr userDrawn="1"/>
        </p:nvPicPr>
        <p:blipFill>
          <a:blip r:embed="rId2"/>
          <a:stretch>
            <a:fillRect/>
          </a:stretch>
        </p:blipFill>
        <p:spPr>
          <a:xfrm>
            <a:off x="476335" y="559871"/>
            <a:ext cx="6590290" cy="1822846"/>
          </a:xfrm>
          <a:prstGeom prst="rect">
            <a:avLst/>
          </a:prstGeom>
        </p:spPr>
      </p:pic>
    </p:spTree>
    <p:extLst>
      <p:ext uri="{BB962C8B-B14F-4D97-AF65-F5344CB8AC3E}">
        <p14:creationId xmlns:p14="http://schemas.microsoft.com/office/powerpoint/2010/main" val="25407985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IGHT Title, Caption and Pic">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9C32234-5597-9943-BCC0-4D32D78648D0}"/>
              </a:ext>
              <a:ext uri="{C183D7F6-B498-43B3-948B-1728B52AA6E4}">
                <adec:decorative xmlns:adec="http://schemas.microsoft.com/office/drawing/2017/decorative" val="1"/>
              </a:ext>
            </a:extLst>
          </p:cNvPr>
          <p:cNvSpPr>
            <a:spLocks noGrp="1"/>
          </p:cNvSpPr>
          <p:nvPr>
            <p:ph type="pic" sz="quarter" idx="10"/>
          </p:nvPr>
        </p:nvSpPr>
        <p:spPr>
          <a:xfrm>
            <a:off x="1866900" y="0"/>
            <a:ext cx="10325100" cy="6858000"/>
          </a:xfrm>
        </p:spPr>
        <p:txBody>
          <a:bodyPr/>
          <a:lstStyle>
            <a:lvl1pPr>
              <a:defRPr>
                <a:solidFill>
                  <a:schemeClr val="bg1"/>
                </a:solidFill>
              </a:defRPr>
            </a:lvl1pPr>
          </a:lstStyle>
          <a:p>
            <a:endParaRPr lang="en-US"/>
          </a:p>
        </p:txBody>
      </p:sp>
      <p:sp>
        <p:nvSpPr>
          <p:cNvPr id="12" name="Rectangle 11">
            <a:extLst>
              <a:ext uri="{FF2B5EF4-FFF2-40B4-BE49-F238E27FC236}">
                <a16:creationId xmlns:a16="http://schemas.microsoft.com/office/drawing/2014/main" id="{CF95F29C-14A0-5C4F-877C-1B28B706B781}"/>
              </a:ext>
              <a:ext uri="{C183D7F6-B498-43B3-948B-1728B52AA6E4}">
                <adec:decorative xmlns:adec="http://schemas.microsoft.com/office/drawing/2017/decorative" val="1"/>
              </a:ext>
            </a:extLst>
          </p:cNvPr>
          <p:cNvSpPr/>
          <p:nvPr userDrawn="1"/>
        </p:nvSpPr>
        <p:spPr>
          <a:xfrm>
            <a:off x="0" y="0"/>
            <a:ext cx="1866900" cy="6858000"/>
          </a:xfrm>
          <a:prstGeom prst="rect">
            <a:avLst/>
          </a:prstGeom>
          <a:pattFill prst="dkUpDiag">
            <a:fgClr>
              <a:srgbClr val="004F9D"/>
            </a:fgClr>
            <a:bgClr>
              <a:srgbClr val="01359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64738DE-3A36-7743-9096-D88580B25A5E}"/>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7073" y="5592076"/>
            <a:ext cx="596515" cy="787998"/>
          </a:xfrm>
          <a:prstGeom prst="rect">
            <a:avLst/>
          </a:prstGeom>
        </p:spPr>
      </p:pic>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7341925" y="714887"/>
            <a:ext cx="4128416" cy="2714113"/>
          </a:xfrm>
          <a:prstGeom prst="rect">
            <a:avLst/>
          </a:prstGeom>
          <a:noFill/>
        </p:spPr>
        <p:txBody>
          <a:bodyPr anchor="b">
            <a:noAutofit/>
          </a:bodyPr>
          <a:lstStyle>
            <a:lvl1pPr algn="r">
              <a:defRPr sz="6000" b="1" i="0">
                <a:solidFill>
                  <a:schemeClr val="bg1"/>
                </a:solidFill>
                <a:latin typeface="Source Sans Pro" panose="020B0503030403020204" pitchFamily="34" charset="77"/>
              </a:defRPr>
            </a:lvl1pPr>
          </a:lstStyle>
          <a:p>
            <a:r>
              <a:rPr lang="en-US"/>
              <a:t>Click to edit Master title style</a:t>
            </a:r>
          </a:p>
        </p:txBody>
      </p:sp>
      <p:sp>
        <p:nvSpPr>
          <p:cNvPr id="14" name="Subtitle 2">
            <a:extLst>
              <a:ext uri="{FF2B5EF4-FFF2-40B4-BE49-F238E27FC236}">
                <a16:creationId xmlns:a16="http://schemas.microsoft.com/office/drawing/2014/main" id="{EE74C142-31AF-234D-926E-15F7604CA2D8}"/>
              </a:ext>
            </a:extLst>
          </p:cNvPr>
          <p:cNvSpPr>
            <a:spLocks noGrp="1"/>
          </p:cNvSpPr>
          <p:nvPr>
            <p:ph type="subTitle" idx="1" hasCustomPrompt="1"/>
          </p:nvPr>
        </p:nvSpPr>
        <p:spPr>
          <a:xfrm>
            <a:off x="8616306" y="3691766"/>
            <a:ext cx="2854035" cy="1666717"/>
          </a:xfrm>
        </p:spPr>
        <p:txBody>
          <a:bodyPr>
            <a:noAutofit/>
          </a:bodyPr>
          <a:lstStyle>
            <a:lvl1pPr marL="0" indent="0" algn="r">
              <a:lnSpc>
                <a:spcPts val="2400"/>
              </a:lnSpc>
              <a:buNone/>
              <a:defRPr sz="1700" b="0" i="0" kern="0" spc="0" baseline="0">
                <a:solidFill>
                  <a:schemeClr val="bg1"/>
                </a:solidFill>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a:t>
            </a:r>
            <a:br>
              <a:rPr lang="en-US"/>
            </a:br>
            <a:r>
              <a:rPr lang="en-US"/>
              <a:t>subtitle style</a:t>
            </a:r>
          </a:p>
        </p:txBody>
      </p:sp>
    </p:spTree>
    <p:extLst>
      <p:ext uri="{BB962C8B-B14F-4D97-AF65-F5344CB8AC3E}">
        <p14:creationId xmlns:p14="http://schemas.microsoft.com/office/powerpoint/2010/main" val="12833625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p:bg>
      <p:bgPr>
        <a:solidFill>
          <a:srgbClr val="004F9D"/>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FC5167-FF84-6D49-B71F-AF38F31D82E9}"/>
              </a:ext>
            </a:extLst>
          </p:cNvPr>
          <p:cNvSpPr/>
          <p:nvPr userDrawn="1"/>
        </p:nvSpPr>
        <p:spPr>
          <a:xfrm>
            <a:off x="0" y="3429000"/>
            <a:ext cx="12192000" cy="1593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DD2C4E-54C3-E942-BCE5-08CA139B77B6}"/>
              </a:ext>
            </a:extLst>
          </p:cNvPr>
          <p:cNvSpPr>
            <a:spLocks noGrp="1"/>
          </p:cNvSpPr>
          <p:nvPr>
            <p:ph type="ctrTitle"/>
          </p:nvPr>
        </p:nvSpPr>
        <p:spPr>
          <a:xfrm>
            <a:off x="3807030" y="3561520"/>
            <a:ext cx="7088577" cy="836898"/>
          </a:xfrm>
          <a:prstGeom prst="rect">
            <a:avLst/>
          </a:prstGeom>
          <a:noFill/>
        </p:spPr>
        <p:txBody>
          <a:bodyPr anchor="b">
            <a:noAutofit/>
          </a:bodyPr>
          <a:lstStyle>
            <a:lvl1pPr algn="l">
              <a:lnSpc>
                <a:spcPts val="3920"/>
              </a:lnSpc>
              <a:defRPr sz="3600" b="1" i="0" baseline="0">
                <a:solidFill>
                  <a:srgbClr val="01359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B696E03-67D4-AB44-A78E-11BF4C75AF90}"/>
              </a:ext>
            </a:extLst>
          </p:cNvPr>
          <p:cNvSpPr>
            <a:spLocks noGrp="1"/>
          </p:cNvSpPr>
          <p:nvPr>
            <p:ph type="subTitle" idx="1"/>
          </p:nvPr>
        </p:nvSpPr>
        <p:spPr>
          <a:xfrm>
            <a:off x="3807029" y="4289097"/>
            <a:ext cx="7088577" cy="544642"/>
          </a:xfrm>
        </p:spPr>
        <p:txBody>
          <a:bodyPr>
            <a:noAutofit/>
          </a:bodyPr>
          <a:lstStyle>
            <a:lvl1pPr marL="0" indent="0" algn="l">
              <a:lnSpc>
                <a:spcPct val="100000"/>
              </a:lnSpc>
              <a:buNone/>
              <a:defRPr sz="2000" b="0" i="0" kern="0" spc="0" baseline="0">
                <a:solidFill>
                  <a:srgbClr val="01359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descr="A screenshot of a cell phone&#10;&#10;Description automatically generated">
            <a:extLst>
              <a:ext uri="{FF2B5EF4-FFF2-40B4-BE49-F238E27FC236}">
                <a16:creationId xmlns:a16="http://schemas.microsoft.com/office/drawing/2014/main" id="{9831A2C8-0EEA-48B7-8F98-3EF4A254DD7A}"/>
              </a:ext>
            </a:extLst>
          </p:cNvPr>
          <p:cNvPicPr>
            <a:picLocks noChangeAspect="1"/>
          </p:cNvPicPr>
          <p:nvPr userDrawn="1"/>
        </p:nvPicPr>
        <p:blipFill>
          <a:blip r:embed="rId2"/>
          <a:stretch>
            <a:fillRect/>
          </a:stretch>
        </p:blipFill>
        <p:spPr>
          <a:xfrm>
            <a:off x="476335" y="559871"/>
            <a:ext cx="6590290" cy="1822846"/>
          </a:xfrm>
          <a:prstGeom prst="rect">
            <a:avLst/>
          </a:prstGeom>
        </p:spPr>
      </p:pic>
    </p:spTree>
    <p:extLst>
      <p:ext uri="{BB962C8B-B14F-4D97-AF65-F5344CB8AC3E}">
        <p14:creationId xmlns:p14="http://schemas.microsoft.com/office/powerpoint/2010/main" val="31205829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troduction">
    <p:bg>
      <p:bgPr>
        <a:solidFill>
          <a:srgbClr val="004F9D"/>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4991101" cy="870271"/>
          </a:xfrm>
          <a:prstGeom prst="rect">
            <a:avLst/>
          </a:prstGeom>
          <a:noFill/>
        </p:spPr>
        <p:txBody>
          <a:bodyPr anchor="b">
            <a:noAutofit/>
          </a:bodyPr>
          <a:lstStyle>
            <a:lvl1pPr>
              <a:defRPr b="0" i="0" kern="0" baseline="0">
                <a:solidFill>
                  <a:schemeClr val="bg1"/>
                </a:solidFill>
                <a:latin typeface="Arial" panose="020B0604020202020204" pitchFamily="34" charset="0"/>
                <a:cs typeface="Arial" panose="020B0604020202020204" pitchFamily="34" charset="0"/>
              </a:defRPr>
            </a:lvl1pPr>
          </a:lstStyle>
          <a:p>
            <a:r>
              <a:rPr lang="en-US"/>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hasCustomPrompt="1"/>
          </p:nvPr>
        </p:nvSpPr>
        <p:spPr>
          <a:xfrm>
            <a:off x="1219200" y="1828800"/>
            <a:ext cx="4610100" cy="3657600"/>
          </a:xfrm>
        </p:spPr>
        <p:txBody>
          <a:bodyPr>
            <a:noAutofit/>
          </a:bodyPr>
          <a:lstStyle>
            <a:lvl1pPr marL="0" indent="0">
              <a:lnSpc>
                <a:spcPct val="100000"/>
              </a:lnSpc>
              <a:spcBef>
                <a:spcPts val="400"/>
              </a:spcBef>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Edit Master text styles</a:t>
            </a:r>
          </a:p>
        </p:txBody>
      </p:sp>
      <p:pic>
        <p:nvPicPr>
          <p:cNvPr id="7" name="Picture 6">
            <a:extLst>
              <a:ext uri="{FF2B5EF4-FFF2-40B4-BE49-F238E27FC236}">
                <a16:creationId xmlns:a16="http://schemas.microsoft.com/office/drawing/2014/main" id="{0658A068-0B34-8744-823E-4A291939F959}"/>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7073" y="5592076"/>
            <a:ext cx="596515" cy="787998"/>
          </a:xfrm>
          <a:prstGeom prst="rect">
            <a:avLst/>
          </a:prstGeom>
        </p:spPr>
      </p:pic>
    </p:spTree>
    <p:extLst>
      <p:ext uri="{BB962C8B-B14F-4D97-AF65-F5344CB8AC3E}">
        <p14:creationId xmlns:p14="http://schemas.microsoft.com/office/powerpoint/2010/main" val="92194312"/>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ullet + R. Pic">
    <p:bg>
      <p:bgPr>
        <a:solidFill>
          <a:srgbClr val="004F9D"/>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6362699" y="614033"/>
            <a:ext cx="4991101" cy="870271"/>
          </a:xfrm>
          <a:prstGeom prst="rect">
            <a:avLst/>
          </a:prstGeom>
          <a:noFill/>
        </p:spPr>
        <p:txBody>
          <a:bodyPr anchor="b">
            <a:noAutofit/>
          </a:bodyPr>
          <a:lstStyle>
            <a:lvl1pPr>
              <a:defRPr b="0" i="0" kern="0" baseline="0">
                <a:solidFill>
                  <a:schemeClr val="bg1"/>
                </a:solidFill>
                <a:latin typeface="Source Sans Pro" panose="020B0503030403020204" pitchFamily="34" charset="77"/>
              </a:defRPr>
            </a:lvl1pPr>
          </a:lstStyle>
          <a:p>
            <a:r>
              <a:rPr lang="en-US"/>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hasCustomPrompt="1"/>
          </p:nvPr>
        </p:nvSpPr>
        <p:spPr>
          <a:xfrm>
            <a:off x="6362699" y="1812175"/>
            <a:ext cx="4610100" cy="3657600"/>
          </a:xfrm>
        </p:spPr>
        <p:txBody>
          <a:bodyPr>
            <a:noAutofit/>
          </a:bodyPr>
          <a:lstStyle>
            <a:lvl1pPr marL="342900" indent="-342900">
              <a:lnSpc>
                <a:spcPct val="100000"/>
              </a:lnSpc>
              <a:spcBef>
                <a:spcPts val="400"/>
              </a:spcBef>
              <a:buFont typeface="Arial" panose="020B0604020202020204" pitchFamily="34" charset="0"/>
              <a:buChar char="•"/>
              <a:defRPr sz="2000" baseline="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Bullet 1</a:t>
            </a:r>
          </a:p>
        </p:txBody>
      </p:sp>
      <p:pic>
        <p:nvPicPr>
          <p:cNvPr id="6" name="Picture 5">
            <a:extLst>
              <a:ext uri="{FF2B5EF4-FFF2-40B4-BE49-F238E27FC236}">
                <a16:creationId xmlns:a16="http://schemas.microsoft.com/office/drawing/2014/main" id="{69FB6D81-F300-2047-B552-EEA5130E40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52173" y="5592076"/>
            <a:ext cx="596515" cy="787998"/>
          </a:xfrm>
          <a:prstGeom prst="rect">
            <a:avLst/>
          </a:prstGeom>
        </p:spPr>
      </p:pic>
    </p:spTree>
    <p:extLst>
      <p:ext uri="{BB962C8B-B14F-4D97-AF65-F5344CB8AC3E}">
        <p14:creationId xmlns:p14="http://schemas.microsoft.com/office/powerpoint/2010/main" val="3232219886"/>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1331089" y="714886"/>
            <a:ext cx="5967713" cy="3988887"/>
          </a:xfrm>
          <a:prstGeom prst="rect">
            <a:avLst/>
          </a:prstGeom>
          <a:noFill/>
        </p:spPr>
        <p:txBody>
          <a:bodyPr anchor="b">
            <a:noAutofit/>
          </a:bodyPr>
          <a:lstStyle>
            <a:lvl1pPr>
              <a:defRPr sz="7200" b="0" i="0">
                <a:solidFill>
                  <a:srgbClr val="004F9D"/>
                </a:solidFill>
                <a:latin typeface="Arial" panose="020B0604020202020204" pitchFamily="34" charset="0"/>
                <a:cs typeface="Arial" panose="020B0604020202020204" pitchFamily="34" charset="0"/>
              </a:defRPr>
            </a:lvl1pPr>
          </a:lstStyle>
          <a:p>
            <a:r>
              <a:rPr lang="en-US"/>
              <a:t>Click to edit Master title style</a:t>
            </a:r>
          </a:p>
        </p:txBody>
      </p:sp>
      <p:cxnSp>
        <p:nvCxnSpPr>
          <p:cNvPr id="11" name="Straight Connector 10">
            <a:extLst>
              <a:ext uri="{FF2B5EF4-FFF2-40B4-BE49-F238E27FC236}">
                <a16:creationId xmlns:a16="http://schemas.microsoft.com/office/drawing/2014/main" id="{DDCB7C41-036F-3C46-985A-A2DA08A2D9DF}"/>
              </a:ext>
            </a:extLst>
          </p:cNvPr>
          <p:cNvCxnSpPr>
            <a:cxnSpLocks/>
          </p:cNvCxnSpPr>
          <p:nvPr userDrawn="1"/>
        </p:nvCxnSpPr>
        <p:spPr>
          <a:xfrm flipV="1">
            <a:off x="0" y="4671793"/>
            <a:ext cx="7141580" cy="31980"/>
          </a:xfrm>
          <a:prstGeom prst="line">
            <a:avLst/>
          </a:prstGeom>
          <a:ln>
            <a:solidFill>
              <a:srgbClr val="004F9D"/>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79227359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FT Section Header + Pic">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5F29C-14A0-5C4F-877C-1B28B706B781}"/>
              </a:ext>
              <a:ext uri="{C183D7F6-B498-43B3-948B-1728B52AA6E4}">
                <adec:decorative xmlns:adec="http://schemas.microsoft.com/office/drawing/2017/decorative" val="1"/>
              </a:ext>
            </a:extLst>
          </p:cNvPr>
          <p:cNvSpPr/>
          <p:nvPr userDrawn="1"/>
        </p:nvSpPr>
        <p:spPr>
          <a:xfrm>
            <a:off x="0" y="0"/>
            <a:ext cx="4262718" cy="6858000"/>
          </a:xfrm>
          <a:prstGeom prst="rect">
            <a:avLst/>
          </a:prstGeom>
          <a:pattFill prst="dkUpDiag">
            <a:fgClr>
              <a:srgbClr val="004F9D"/>
            </a:fgClr>
            <a:bgClr>
              <a:srgbClr val="01359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67A2BA2-B7FF-5149-B98F-44E9F3D7BA2B}"/>
              </a:ext>
            </a:extLst>
          </p:cNvPr>
          <p:cNvSpPr/>
          <p:nvPr userDrawn="1"/>
        </p:nvSpPr>
        <p:spPr>
          <a:xfrm>
            <a:off x="657676" y="3604628"/>
            <a:ext cx="1343891" cy="138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1035FF9D-8F55-774F-A2D7-885F4FB16D39}"/>
              </a:ext>
            </a:extLst>
          </p:cNvPr>
          <p:cNvSpPr>
            <a:spLocks noGrp="1"/>
          </p:cNvSpPr>
          <p:nvPr>
            <p:ph type="title"/>
          </p:nvPr>
        </p:nvSpPr>
        <p:spPr>
          <a:xfrm>
            <a:off x="553501" y="954741"/>
            <a:ext cx="3328911" cy="2474259"/>
          </a:xfrm>
          <a:prstGeom prst="rect">
            <a:avLst/>
          </a:prstGeom>
          <a:noFill/>
        </p:spPr>
        <p:txBody>
          <a:bodyPr anchor="b">
            <a:noAutofit/>
          </a:bodyPr>
          <a:lstStyle>
            <a:lvl1pPr>
              <a:defRPr b="0" i="0" kern="0" baseline="0">
                <a:solidFill>
                  <a:schemeClr val="bg1"/>
                </a:solidFill>
                <a:latin typeface="Arial" panose="020B0604020202020204" pitchFamily="34" charset="0"/>
                <a:cs typeface="Arial" panose="020B0604020202020204" pitchFamily="34" charset="0"/>
              </a:defRPr>
            </a:lvl1pPr>
          </a:lstStyle>
          <a:p>
            <a:endParaRPr lang="en-US"/>
          </a:p>
        </p:txBody>
      </p:sp>
      <p:sp>
        <p:nvSpPr>
          <p:cNvPr id="7" name="Picture Placeholder 8">
            <a:extLst>
              <a:ext uri="{FF2B5EF4-FFF2-40B4-BE49-F238E27FC236}">
                <a16:creationId xmlns:a16="http://schemas.microsoft.com/office/drawing/2014/main" id="{9CF51F07-D41C-F145-88D1-66956E3000C3}"/>
              </a:ext>
              <a:ext uri="{C183D7F6-B498-43B3-948B-1728B52AA6E4}">
                <adec:decorative xmlns:adec="http://schemas.microsoft.com/office/drawing/2017/decorative" val="1"/>
              </a:ext>
            </a:extLst>
          </p:cNvPr>
          <p:cNvSpPr>
            <a:spLocks noGrp="1"/>
          </p:cNvSpPr>
          <p:nvPr>
            <p:ph type="pic" sz="quarter" idx="10"/>
          </p:nvPr>
        </p:nvSpPr>
        <p:spPr>
          <a:xfrm>
            <a:off x="4262718" y="0"/>
            <a:ext cx="7929282" cy="6858000"/>
          </a:xfrm>
        </p:spPr>
        <p:txBody>
          <a:bodyPr/>
          <a:lstStyle>
            <a:lvl1pPr>
              <a:defRPr>
                <a:solidFill>
                  <a:schemeClr val="bg1"/>
                </a:solidFill>
              </a:defRPr>
            </a:lvl1pPr>
          </a:lstStyle>
          <a:p>
            <a:endParaRPr lang="en-US"/>
          </a:p>
        </p:txBody>
      </p:sp>
      <p:pic>
        <p:nvPicPr>
          <p:cNvPr id="8" name="Picture 7">
            <a:extLst>
              <a:ext uri="{FF2B5EF4-FFF2-40B4-BE49-F238E27FC236}">
                <a16:creationId xmlns:a16="http://schemas.microsoft.com/office/drawing/2014/main" id="{B2745200-ED8B-854E-8AF4-AE185B01A5B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7073" y="5592076"/>
            <a:ext cx="596515" cy="787998"/>
          </a:xfrm>
          <a:prstGeom prst="rect">
            <a:avLst/>
          </a:prstGeom>
        </p:spPr>
      </p:pic>
    </p:spTree>
    <p:extLst>
      <p:ext uri="{BB962C8B-B14F-4D97-AF65-F5344CB8AC3E}">
        <p14:creationId xmlns:p14="http://schemas.microsoft.com/office/powerpoint/2010/main" val="3322270986"/>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IGHT Section Header + Pic">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240887-672A-304F-9FA5-1BEF1B2AEB18}"/>
              </a:ext>
              <a:ext uri="{C183D7F6-B498-43B3-948B-1728B52AA6E4}">
                <adec:decorative xmlns:adec="http://schemas.microsoft.com/office/drawing/2017/decorative" val="1"/>
              </a:ext>
            </a:extLst>
          </p:cNvPr>
          <p:cNvSpPr/>
          <p:nvPr userDrawn="1"/>
        </p:nvSpPr>
        <p:spPr>
          <a:xfrm>
            <a:off x="7929282" y="0"/>
            <a:ext cx="4262718" cy="6858000"/>
          </a:xfrm>
          <a:prstGeom prst="rect">
            <a:avLst/>
          </a:prstGeom>
          <a:pattFill prst="dkUpDiag">
            <a:fgClr>
              <a:srgbClr val="004F9D"/>
            </a:fgClr>
            <a:bgClr>
              <a:srgbClr val="01359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64738DE-3A36-7743-9096-D88580B25A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52173" y="5592076"/>
            <a:ext cx="596515" cy="787998"/>
          </a:xfrm>
          <a:prstGeom prst="rect">
            <a:avLst/>
          </a:prstGeom>
        </p:spPr>
      </p:pic>
      <p:sp>
        <p:nvSpPr>
          <p:cNvPr id="11" name="Rectangle 10">
            <a:extLst>
              <a:ext uri="{FF2B5EF4-FFF2-40B4-BE49-F238E27FC236}">
                <a16:creationId xmlns:a16="http://schemas.microsoft.com/office/drawing/2014/main" id="{7A85F05C-984C-D042-AFBB-8851E753CF09}"/>
              </a:ext>
            </a:extLst>
          </p:cNvPr>
          <p:cNvSpPr/>
          <p:nvPr userDrawn="1"/>
        </p:nvSpPr>
        <p:spPr>
          <a:xfrm>
            <a:off x="8491193" y="3604628"/>
            <a:ext cx="1343891" cy="138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BF3CEF31-6BBD-F84E-936F-6782D772FEAA}"/>
              </a:ext>
            </a:extLst>
          </p:cNvPr>
          <p:cNvSpPr>
            <a:spLocks noGrp="1"/>
          </p:cNvSpPr>
          <p:nvPr>
            <p:ph type="title"/>
          </p:nvPr>
        </p:nvSpPr>
        <p:spPr>
          <a:xfrm>
            <a:off x="8387018" y="954741"/>
            <a:ext cx="3328911" cy="2474259"/>
          </a:xfrm>
          <a:prstGeom prst="rect">
            <a:avLst/>
          </a:prstGeom>
          <a:noFill/>
        </p:spPr>
        <p:txBody>
          <a:bodyPr anchor="b">
            <a:noAutofit/>
          </a:bodyPr>
          <a:lstStyle>
            <a:lvl1pPr>
              <a:defRPr b="0" i="0" kern="0" baseline="0">
                <a:solidFill>
                  <a:schemeClr val="bg1"/>
                </a:solidFill>
                <a:latin typeface="Source Sans Pro" panose="020B0503030403020204" pitchFamily="34" charset="77"/>
              </a:defRPr>
            </a:lvl1pPr>
          </a:lstStyle>
          <a:p>
            <a:endParaRPr lang="en-US"/>
          </a:p>
        </p:txBody>
      </p:sp>
    </p:spTree>
    <p:extLst>
      <p:ext uri="{BB962C8B-B14F-4D97-AF65-F5344CB8AC3E}">
        <p14:creationId xmlns:p14="http://schemas.microsoft.com/office/powerpoint/2010/main" val="35885097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bg>
      <p:bgPr>
        <a:solidFill>
          <a:srgbClr val="004F9D"/>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4991101" cy="870271"/>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p:nvPr>
        </p:nvSpPr>
        <p:spPr>
          <a:xfrm>
            <a:off x="1219200" y="1828800"/>
            <a:ext cx="4610100" cy="3657600"/>
          </a:xfrm>
        </p:spPr>
        <p:txBody>
          <a:bodyPr>
            <a:noAutofit/>
          </a:bodyPr>
          <a:lstStyle>
            <a:lvl1pPr marL="0" indent="0">
              <a:lnSpc>
                <a:spcPts val="2400"/>
              </a:lnSpc>
              <a:spcBef>
                <a:spcPts val="400"/>
              </a:spcBef>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Edit Master text styles</a:t>
            </a:r>
          </a:p>
        </p:txBody>
      </p:sp>
      <p:pic>
        <p:nvPicPr>
          <p:cNvPr id="7" name="Picture 6">
            <a:extLst>
              <a:ext uri="{FF2B5EF4-FFF2-40B4-BE49-F238E27FC236}">
                <a16:creationId xmlns:a16="http://schemas.microsoft.com/office/drawing/2014/main" id="{0658A068-0B34-8744-823E-4A291939F959}"/>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7073" y="5592076"/>
            <a:ext cx="596515" cy="787998"/>
          </a:xfrm>
          <a:prstGeom prst="rect">
            <a:avLst/>
          </a:prstGeom>
        </p:spPr>
      </p:pic>
    </p:spTree>
    <p:extLst>
      <p:ext uri="{BB962C8B-B14F-4D97-AF65-F5344CB8AC3E}">
        <p14:creationId xmlns:p14="http://schemas.microsoft.com/office/powerpoint/2010/main" val="3091939924"/>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OP Title with Copy">
    <p:bg>
      <p:bgPr>
        <a:solidFill>
          <a:srgbClr val="004F9D"/>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82A7DE4-9D1B-B94D-B064-FC6B4CCD3F20}"/>
              </a:ext>
            </a:extLst>
          </p:cNvPr>
          <p:cNvSpPr>
            <a:spLocks noGrp="1"/>
          </p:cNvSpPr>
          <p:nvPr>
            <p:ph type="title"/>
          </p:nvPr>
        </p:nvSpPr>
        <p:spPr>
          <a:xfrm>
            <a:off x="838200" y="563317"/>
            <a:ext cx="10515600" cy="878459"/>
          </a:xfrm>
          <a:prstGeom prst="rect">
            <a:avLst/>
          </a:prstGeom>
          <a:noFill/>
        </p:spPr>
        <p:txBody>
          <a:bodyPr anchor="b">
            <a:noAutofit/>
          </a:bodyPr>
          <a:lstStyle>
            <a:lvl1pPr>
              <a:defRPr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cxnSp>
        <p:nvCxnSpPr>
          <p:cNvPr id="17" name="Straight Connector 16">
            <a:extLst>
              <a:ext uri="{FF2B5EF4-FFF2-40B4-BE49-F238E27FC236}">
                <a16:creationId xmlns:a16="http://schemas.microsoft.com/office/drawing/2014/main" id="{42C1D0E4-3F7B-8E47-99F5-5078B9047C5E}"/>
              </a:ext>
            </a:extLst>
          </p:cNvPr>
          <p:cNvCxnSpPr>
            <a:cxnSpLocks/>
          </p:cNvCxnSpPr>
          <p:nvPr userDrawn="1"/>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3A0125DB-FA05-1F44-8F17-9B2134CCC545}"/>
              </a:ext>
            </a:extLst>
          </p:cNvPr>
          <p:cNvSpPr>
            <a:spLocks noGrp="1"/>
          </p:cNvSpPr>
          <p:nvPr>
            <p:ph type="body" sz="quarter" idx="10" hasCustomPrompt="1"/>
          </p:nvPr>
        </p:nvSpPr>
        <p:spPr>
          <a:xfrm>
            <a:off x="1219200" y="1828800"/>
            <a:ext cx="9753600" cy="3657600"/>
          </a:xfrm>
        </p:spPr>
        <p:txBody>
          <a:bodyPr>
            <a:noAutofit/>
          </a:bodyPr>
          <a:lstStyle>
            <a:lvl1pPr marL="0" indent="0">
              <a:lnSpc>
                <a:spcPct val="100000"/>
              </a:lnSpc>
              <a:spcBef>
                <a:spcPts val="400"/>
              </a:spcBef>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Edit Master text styles</a:t>
            </a:r>
          </a:p>
        </p:txBody>
      </p:sp>
      <p:pic>
        <p:nvPicPr>
          <p:cNvPr id="6" name="Picture 5">
            <a:extLst>
              <a:ext uri="{FF2B5EF4-FFF2-40B4-BE49-F238E27FC236}">
                <a16:creationId xmlns:a16="http://schemas.microsoft.com/office/drawing/2014/main" id="{587AFD6A-D2C0-A74E-9AFB-31DA6E393B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52173" y="5592076"/>
            <a:ext cx="596515" cy="787998"/>
          </a:xfrm>
          <a:prstGeom prst="rect">
            <a:avLst/>
          </a:prstGeom>
        </p:spPr>
      </p:pic>
    </p:spTree>
    <p:extLst>
      <p:ext uri="{BB962C8B-B14F-4D97-AF65-F5344CB8AC3E}">
        <p14:creationId xmlns:p14="http://schemas.microsoft.com/office/powerpoint/2010/main" val="1968140884"/>
      </p:ext>
    </p:extLst>
  </p:cSld>
  <p:clrMapOvr>
    <a:masterClrMapping/>
  </p:clrMapOvr>
  <p:extLst>
    <p:ext uri="{DCECCB84-F9BA-43D5-87BE-67443E8EF086}">
      <p15:sldGuideLst xmlns:p15="http://schemas.microsoft.com/office/powerpoint/2012/main">
        <p15:guide id="1" orient="horz" pos="2160">
          <p15:clr>
            <a:srgbClr val="FBAE40"/>
          </p15:clr>
        </p15:guide>
        <p15:guide id="2" pos="7272">
          <p15:clr>
            <a:srgbClr val="FBAE40"/>
          </p15:clr>
        </p15:guide>
        <p15:guide id="3" pos="768">
          <p15:clr>
            <a:srgbClr val="FBAE40"/>
          </p15:clr>
        </p15:guide>
        <p15:guide id="4" pos="6912">
          <p15:clr>
            <a:srgbClr val="FBAE40"/>
          </p15:clr>
        </p15:guide>
        <p15:guide id="5" orient="horz" pos="1152">
          <p15:clr>
            <a:srgbClr val="FBAE40"/>
          </p15:clr>
        </p15:guide>
        <p15:guide id="6" orient="horz" pos="345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P Title with List">
    <p:bg>
      <p:bgPr>
        <a:solidFill>
          <a:srgbClr val="004F9D"/>
        </a:solidFill>
        <a:effectLst/>
      </p:bgPr>
    </p:bg>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3B7F23B7-3D29-7648-8921-3A0E9180A252}"/>
              </a:ext>
            </a:extLst>
          </p:cNvPr>
          <p:cNvSpPr>
            <a:spLocks noGrp="1"/>
          </p:cNvSpPr>
          <p:nvPr>
            <p:ph type="title"/>
          </p:nvPr>
        </p:nvSpPr>
        <p:spPr>
          <a:xfrm>
            <a:off x="838200" y="563317"/>
            <a:ext cx="10515600" cy="878459"/>
          </a:xfrm>
          <a:prstGeom prst="rect">
            <a:avLst/>
          </a:prstGeom>
          <a:noFill/>
        </p:spPr>
        <p:txBody>
          <a:bodyPr anchor="b"/>
          <a:lstStyle>
            <a:lvl1pPr>
              <a:defRPr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cxnSp>
        <p:nvCxnSpPr>
          <p:cNvPr id="36" name="Straight Connector 35">
            <a:extLst>
              <a:ext uri="{FF2B5EF4-FFF2-40B4-BE49-F238E27FC236}">
                <a16:creationId xmlns:a16="http://schemas.microsoft.com/office/drawing/2014/main" id="{88FD7305-84FB-DD4D-8E52-33C2B3B6A0A5}"/>
              </a:ext>
            </a:extLst>
          </p:cNvPr>
          <p:cNvCxnSpPr/>
          <p:nvPr userDrawn="1"/>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7" name="Text Placeholder 27">
            <a:extLst>
              <a:ext uri="{FF2B5EF4-FFF2-40B4-BE49-F238E27FC236}">
                <a16:creationId xmlns:a16="http://schemas.microsoft.com/office/drawing/2014/main" id="{B0015C2C-C98E-C64F-B39D-C23700646215}"/>
              </a:ext>
            </a:extLst>
          </p:cNvPr>
          <p:cNvSpPr>
            <a:spLocks noGrp="1"/>
          </p:cNvSpPr>
          <p:nvPr>
            <p:ph type="body" sz="quarter" idx="10"/>
          </p:nvPr>
        </p:nvSpPr>
        <p:spPr>
          <a:xfrm>
            <a:off x="1219200" y="1828800"/>
            <a:ext cx="9753600" cy="3657600"/>
          </a:xfrm>
        </p:spPr>
        <p:txBody>
          <a:bodyPr>
            <a:noAutofit/>
          </a:bodyPr>
          <a:lstStyle>
            <a:lvl1pPr marL="0" indent="-160020">
              <a:lnSpc>
                <a:spcPts val="2400"/>
              </a:lnSpc>
              <a:spcBef>
                <a:spcPts val="400"/>
              </a:spcBef>
              <a:buFont typeface="Arial" panose="020B0604020202020204" pitchFamily="34" charset="0"/>
              <a:buChar char="•"/>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Edit Master text styles</a:t>
            </a:r>
          </a:p>
        </p:txBody>
      </p:sp>
      <p:pic>
        <p:nvPicPr>
          <p:cNvPr id="6" name="Picture 5">
            <a:extLst>
              <a:ext uri="{FF2B5EF4-FFF2-40B4-BE49-F238E27FC236}">
                <a16:creationId xmlns:a16="http://schemas.microsoft.com/office/drawing/2014/main" id="{0F10FF76-DE25-8D40-8EFE-7B9A471F04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52173" y="5592076"/>
            <a:ext cx="596515" cy="787998"/>
          </a:xfrm>
          <a:prstGeom prst="rect">
            <a:avLst/>
          </a:prstGeom>
        </p:spPr>
      </p:pic>
    </p:spTree>
    <p:extLst>
      <p:ext uri="{BB962C8B-B14F-4D97-AF65-F5344CB8AC3E}">
        <p14:creationId xmlns:p14="http://schemas.microsoft.com/office/powerpoint/2010/main" val="1403543750"/>
      </p:ext>
    </p:extLst>
  </p:cSld>
  <p:clrMapOvr>
    <a:masterClrMapping/>
  </p:clrMapOvr>
  <p:extLst>
    <p:ext uri="{DCECCB84-F9BA-43D5-87BE-67443E8EF086}">
      <p15:sldGuideLst xmlns:p15="http://schemas.microsoft.com/office/powerpoint/2012/main">
        <p15:guide id="1" orient="horz" pos="2160">
          <p15:clr>
            <a:srgbClr val="FBAE40"/>
          </p15:clr>
        </p15:guide>
        <p15:guide id="2" pos="7272">
          <p15:clr>
            <a:srgbClr val="FBAE40"/>
          </p15:clr>
        </p15:guide>
        <p15:guide id="3" pos="768">
          <p15:clr>
            <a:srgbClr val="FBAE40"/>
          </p15:clr>
        </p15:guide>
        <p15:guide id="4" pos="6912">
          <p15:clr>
            <a:srgbClr val="FBAE40"/>
          </p15:clr>
        </p15:guide>
        <p15:guide id="5" orient="horz" pos="1152">
          <p15:clr>
            <a:srgbClr val="FBAE40"/>
          </p15:clr>
        </p15:guide>
        <p15:guide id="6" orient="horz" pos="345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P Title with Copy + Data">
    <p:bg>
      <p:bgPr>
        <a:solidFill>
          <a:srgbClr val="004F9D"/>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userDrawn="1"/>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hasCustomPrompt="1"/>
          </p:nvPr>
        </p:nvSpPr>
        <p:spPr>
          <a:xfrm>
            <a:off x="1219200" y="1828800"/>
            <a:ext cx="4343400" cy="3657600"/>
          </a:xfrm>
        </p:spPr>
        <p:txBody>
          <a:bodyPr>
            <a:noAutofit/>
          </a:bodyPr>
          <a:lstStyle>
            <a:lvl1pPr marL="0" indent="0">
              <a:lnSpc>
                <a:spcPct val="100000"/>
              </a:lnSpc>
              <a:spcBef>
                <a:spcPts val="400"/>
              </a:spcBef>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6629400" y="1828800"/>
            <a:ext cx="4343400" cy="36576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004F9D"/>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pic>
        <p:nvPicPr>
          <p:cNvPr id="10" name="Picture 9">
            <a:extLst>
              <a:ext uri="{FF2B5EF4-FFF2-40B4-BE49-F238E27FC236}">
                <a16:creationId xmlns:a16="http://schemas.microsoft.com/office/drawing/2014/main" id="{FC8957F7-CF9F-E448-9A02-EAAD09EF47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52173" y="5592076"/>
            <a:ext cx="596515" cy="787998"/>
          </a:xfrm>
          <a:prstGeom prst="rect">
            <a:avLst/>
          </a:prstGeom>
        </p:spPr>
      </p:pic>
    </p:spTree>
    <p:extLst>
      <p:ext uri="{BB962C8B-B14F-4D97-AF65-F5344CB8AC3E}">
        <p14:creationId xmlns:p14="http://schemas.microsoft.com/office/powerpoint/2010/main" val="3267067114"/>
      </p:ext>
    </p:extLst>
  </p:cSld>
  <p:clrMapOvr>
    <a:masterClrMapping/>
  </p:clrMapOvr>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4176">
          <p15:clr>
            <a:srgbClr val="FBAE40"/>
          </p15:clr>
        </p15:guide>
        <p15:guide id="8" pos="350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P Title with Copy + Media">
    <p:bg>
      <p:bgPr>
        <a:solidFill>
          <a:srgbClr val="004F9D"/>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userDrawn="1"/>
        </p:nvCxnSpPr>
        <p:spPr>
          <a:xfrm>
            <a:off x="838200" y="1484304"/>
            <a:ext cx="105156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hasCustomPrompt="1"/>
          </p:nvPr>
        </p:nvSpPr>
        <p:spPr>
          <a:xfrm>
            <a:off x="1219200" y="1828800"/>
            <a:ext cx="3723190" cy="3657600"/>
          </a:xfrm>
        </p:spPr>
        <p:txBody>
          <a:bodyPr>
            <a:noAutofit/>
          </a:bodyPr>
          <a:lstStyle>
            <a:lvl1pPr marL="0" indent="0">
              <a:lnSpc>
                <a:spcPct val="100000"/>
              </a:lnSpc>
              <a:spcBef>
                <a:spcPts val="400"/>
              </a:spcBef>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5562600" y="2133600"/>
            <a:ext cx="5410200" cy="30480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004F9D"/>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pic>
        <p:nvPicPr>
          <p:cNvPr id="10" name="Picture 9">
            <a:extLst>
              <a:ext uri="{FF2B5EF4-FFF2-40B4-BE49-F238E27FC236}">
                <a16:creationId xmlns:a16="http://schemas.microsoft.com/office/drawing/2014/main" id="{09043363-8F7A-0D43-8F32-D88C4C2810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52173" y="5592076"/>
            <a:ext cx="596515" cy="787998"/>
          </a:xfrm>
          <a:prstGeom prst="rect">
            <a:avLst/>
          </a:prstGeom>
        </p:spPr>
      </p:pic>
    </p:spTree>
    <p:extLst>
      <p:ext uri="{BB962C8B-B14F-4D97-AF65-F5344CB8AC3E}">
        <p14:creationId xmlns:p14="http://schemas.microsoft.com/office/powerpoint/2010/main" val="2030240066"/>
      </p:ext>
    </p:extLst>
  </p:cSld>
  <p:clrMapOvr>
    <a:masterClrMapping/>
  </p:clrMapOvr>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3120">
          <p15:clr>
            <a:srgbClr val="FBAE40"/>
          </p15:clr>
        </p15:guide>
        <p15:guide id="8" pos="3504">
          <p15:clr>
            <a:srgbClr val="FBAE40"/>
          </p15:clr>
        </p15:guide>
        <p15:guide id="9" orient="horz" pos="3264">
          <p15:clr>
            <a:srgbClr val="FBAE40"/>
          </p15:clr>
        </p15:guide>
        <p15:guide id="10" orient="horz" pos="134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edia Only">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C84056BA-2837-8F44-8004-739C36682A52}"/>
              </a:ext>
            </a:extLst>
          </p:cNvPr>
          <p:cNvSpPr>
            <a:spLocks noGrp="1" noChangeAspect="1"/>
          </p:cNvSpPr>
          <p:nvPr>
            <p:ph sz="quarter" idx="11"/>
          </p:nvPr>
        </p:nvSpPr>
        <p:spPr>
          <a:xfrm>
            <a:off x="0" y="3858"/>
            <a:ext cx="12166100" cy="685414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spTree>
    <p:extLst>
      <p:ext uri="{BB962C8B-B14F-4D97-AF65-F5344CB8AC3E}">
        <p14:creationId xmlns:p14="http://schemas.microsoft.com/office/powerpoint/2010/main" val="1642068114"/>
      </p:ext>
    </p:extLst>
  </p:cSld>
  <p:clrMapOvr>
    <a:masterClrMapping/>
  </p:clrMapOvr>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3120">
          <p15:clr>
            <a:srgbClr val="FBAE40"/>
          </p15:clr>
        </p15:guide>
        <p15:guide id="8" pos="3504">
          <p15:clr>
            <a:srgbClr val="FBAE40"/>
          </p15:clr>
        </p15:guide>
        <p15:guide id="9" orient="horz" pos="3264">
          <p15:clr>
            <a:srgbClr val="FBAE40"/>
          </p15:clr>
        </p15:guide>
        <p15:guide id="10" orient="horz" pos="134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EFT Title, Caption and Pic">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5F29C-14A0-5C4F-877C-1B28B706B781}"/>
              </a:ext>
            </a:extLst>
          </p:cNvPr>
          <p:cNvSpPr/>
          <p:nvPr userDrawn="1"/>
        </p:nvSpPr>
        <p:spPr>
          <a:xfrm>
            <a:off x="10325100" y="0"/>
            <a:ext cx="1866900" cy="6858000"/>
          </a:xfrm>
          <a:prstGeom prst="rect">
            <a:avLst/>
          </a:prstGeom>
          <a:pattFill prst="dkUpDiag">
            <a:fgClr>
              <a:srgbClr val="004F9D"/>
            </a:fgClr>
            <a:bgClr>
              <a:srgbClr val="01359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64738DE-3A36-7743-9096-D88580B25A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52173" y="5592076"/>
            <a:ext cx="596515" cy="787998"/>
          </a:xfrm>
          <a:prstGeom prst="rect">
            <a:avLst/>
          </a:prstGeom>
        </p:spPr>
      </p:pic>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752866" y="714887"/>
            <a:ext cx="4128416" cy="2714113"/>
          </a:xfrm>
          <a:prstGeom prst="rect">
            <a:avLst/>
          </a:prstGeom>
          <a:noFill/>
        </p:spPr>
        <p:txBody>
          <a:bodyPr anchor="b">
            <a:noAutofit/>
          </a:bodyPr>
          <a:lstStyle>
            <a:lvl1pPr>
              <a:defRPr sz="6000" b="0" i="0">
                <a:solidFill>
                  <a:srgbClr val="0070C0"/>
                </a:solidFill>
                <a:latin typeface="Arial" panose="020B0604020202020204" pitchFamily="34" charset="0"/>
                <a:cs typeface="Arial" panose="020B0604020202020204" pitchFamily="34" charset="0"/>
              </a:defRPr>
            </a:lvl1pPr>
          </a:lstStyle>
          <a:p>
            <a:r>
              <a:rPr lang="en-US"/>
              <a:t>Click to edit Master title style</a:t>
            </a:r>
          </a:p>
        </p:txBody>
      </p:sp>
      <p:sp>
        <p:nvSpPr>
          <p:cNvPr id="14" name="Subtitle 2">
            <a:extLst>
              <a:ext uri="{FF2B5EF4-FFF2-40B4-BE49-F238E27FC236}">
                <a16:creationId xmlns:a16="http://schemas.microsoft.com/office/drawing/2014/main" id="{EE74C142-31AF-234D-926E-15F7604CA2D8}"/>
              </a:ext>
            </a:extLst>
          </p:cNvPr>
          <p:cNvSpPr>
            <a:spLocks noGrp="1"/>
          </p:cNvSpPr>
          <p:nvPr>
            <p:ph type="subTitle" idx="1" hasCustomPrompt="1"/>
          </p:nvPr>
        </p:nvSpPr>
        <p:spPr>
          <a:xfrm>
            <a:off x="752866" y="3691766"/>
            <a:ext cx="2854035" cy="1666717"/>
          </a:xfrm>
        </p:spPr>
        <p:txBody>
          <a:bodyPr>
            <a:noAutofit/>
          </a:bodyPr>
          <a:lstStyle>
            <a:lvl1pPr marL="0" indent="0" algn="l">
              <a:lnSpc>
                <a:spcPts val="2400"/>
              </a:lnSpc>
              <a:buNone/>
              <a:defRPr sz="2000" b="0" i="0" kern="0" spc="0" baseline="0">
                <a:solidFill>
                  <a:srgbClr val="0070C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a:t>
            </a:r>
            <a:br>
              <a:rPr lang="en-US"/>
            </a:br>
            <a:r>
              <a:rPr lang="en-US"/>
              <a:t>subtitle style</a:t>
            </a:r>
          </a:p>
        </p:txBody>
      </p:sp>
    </p:spTree>
    <p:extLst>
      <p:ext uri="{BB962C8B-B14F-4D97-AF65-F5344CB8AC3E}">
        <p14:creationId xmlns:p14="http://schemas.microsoft.com/office/powerpoint/2010/main" val="8163015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50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IGHT Title, Caption and Pic">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5F29C-14A0-5C4F-877C-1B28B706B781}"/>
              </a:ext>
              <a:ext uri="{C183D7F6-B498-43B3-948B-1728B52AA6E4}">
                <adec:decorative xmlns:adec="http://schemas.microsoft.com/office/drawing/2017/decorative" val="1"/>
              </a:ext>
            </a:extLst>
          </p:cNvPr>
          <p:cNvSpPr/>
          <p:nvPr userDrawn="1"/>
        </p:nvSpPr>
        <p:spPr>
          <a:xfrm>
            <a:off x="0" y="0"/>
            <a:ext cx="1866900" cy="6858000"/>
          </a:xfrm>
          <a:prstGeom prst="rect">
            <a:avLst/>
          </a:prstGeom>
          <a:pattFill prst="dkUpDiag">
            <a:fgClr>
              <a:srgbClr val="004F9D"/>
            </a:fgClr>
            <a:bgClr>
              <a:srgbClr val="01359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64738DE-3A36-7743-9096-D88580B25A5E}"/>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7073" y="5592076"/>
            <a:ext cx="596515" cy="787998"/>
          </a:xfrm>
          <a:prstGeom prst="rect">
            <a:avLst/>
          </a:prstGeom>
        </p:spPr>
      </p:pic>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7341925" y="714887"/>
            <a:ext cx="4128416" cy="2714113"/>
          </a:xfrm>
          <a:prstGeom prst="rect">
            <a:avLst/>
          </a:prstGeom>
          <a:noFill/>
        </p:spPr>
        <p:txBody>
          <a:bodyPr anchor="b">
            <a:noAutofit/>
          </a:bodyPr>
          <a:lstStyle>
            <a:lvl1pPr algn="r">
              <a:defRPr sz="6000" b="0" i="0">
                <a:solidFill>
                  <a:srgbClr val="0070C0"/>
                </a:solidFill>
                <a:latin typeface="Arial" panose="020B0604020202020204" pitchFamily="34" charset="0"/>
                <a:cs typeface="Arial" panose="020B0604020202020204" pitchFamily="34" charset="0"/>
              </a:defRPr>
            </a:lvl1pPr>
          </a:lstStyle>
          <a:p>
            <a:r>
              <a:rPr lang="en-US"/>
              <a:t>Click to edit Master title style</a:t>
            </a:r>
          </a:p>
        </p:txBody>
      </p:sp>
      <p:sp>
        <p:nvSpPr>
          <p:cNvPr id="14" name="Subtitle 2">
            <a:extLst>
              <a:ext uri="{FF2B5EF4-FFF2-40B4-BE49-F238E27FC236}">
                <a16:creationId xmlns:a16="http://schemas.microsoft.com/office/drawing/2014/main" id="{EE74C142-31AF-234D-926E-15F7604CA2D8}"/>
              </a:ext>
            </a:extLst>
          </p:cNvPr>
          <p:cNvSpPr>
            <a:spLocks noGrp="1"/>
          </p:cNvSpPr>
          <p:nvPr>
            <p:ph type="subTitle" idx="1" hasCustomPrompt="1"/>
          </p:nvPr>
        </p:nvSpPr>
        <p:spPr>
          <a:xfrm>
            <a:off x="8616306" y="3691766"/>
            <a:ext cx="2854035" cy="1666717"/>
          </a:xfrm>
        </p:spPr>
        <p:txBody>
          <a:bodyPr>
            <a:noAutofit/>
          </a:bodyPr>
          <a:lstStyle>
            <a:lvl1pPr marL="0" indent="0" algn="r">
              <a:lnSpc>
                <a:spcPct val="100000"/>
              </a:lnSpc>
              <a:buNone/>
              <a:defRPr sz="2000" b="0" i="0" kern="0" spc="0" baseline="0">
                <a:solidFill>
                  <a:srgbClr val="0070C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a:t>
            </a:r>
            <a:br>
              <a:rPr lang="en-US"/>
            </a:br>
            <a:r>
              <a:rPr lang="en-US"/>
              <a:t>subtitle style</a:t>
            </a:r>
          </a:p>
        </p:txBody>
      </p:sp>
    </p:spTree>
    <p:extLst>
      <p:ext uri="{BB962C8B-B14F-4D97-AF65-F5344CB8AC3E}">
        <p14:creationId xmlns:p14="http://schemas.microsoft.com/office/powerpoint/2010/main" val="20708201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EFT Title with COPY + Pic">
    <p:bg>
      <p:bgPr>
        <a:solidFill>
          <a:srgbClr val="004F9D"/>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4991101" cy="870271"/>
          </a:xfrm>
          <a:prstGeom prst="rect">
            <a:avLst/>
          </a:prstGeom>
          <a:noFill/>
        </p:spPr>
        <p:txBody>
          <a:bodyPr anchor="b">
            <a:noAutofit/>
          </a:bodyPr>
          <a:lstStyle>
            <a:lvl1pPr>
              <a:defRPr b="0" i="0" kern="0" baseline="0">
                <a:solidFill>
                  <a:schemeClr val="bg1"/>
                </a:solidFill>
                <a:latin typeface="Arial" panose="020B0604020202020204" pitchFamily="34" charset="0"/>
                <a:cs typeface="Arial" panose="020B0604020202020204" pitchFamily="34" charset="0"/>
              </a:defRPr>
            </a:lvl1pPr>
          </a:lstStyle>
          <a:p>
            <a:r>
              <a:rPr lang="en-US"/>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p:nvPr>
        </p:nvSpPr>
        <p:spPr>
          <a:xfrm>
            <a:off x="1219200" y="1828800"/>
            <a:ext cx="4610100" cy="3657600"/>
          </a:xfrm>
        </p:spPr>
        <p:txBody>
          <a:bodyPr>
            <a:noAutofit/>
          </a:bodyPr>
          <a:lstStyle>
            <a:lvl1pPr marL="0" indent="0">
              <a:lnSpc>
                <a:spcPts val="2400"/>
              </a:lnSpc>
              <a:spcBef>
                <a:spcPts val="400"/>
              </a:spcBef>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Edit Master text styles</a:t>
            </a:r>
          </a:p>
        </p:txBody>
      </p:sp>
      <p:pic>
        <p:nvPicPr>
          <p:cNvPr id="7" name="Picture 6">
            <a:extLst>
              <a:ext uri="{FF2B5EF4-FFF2-40B4-BE49-F238E27FC236}">
                <a16:creationId xmlns:a16="http://schemas.microsoft.com/office/drawing/2014/main" id="{CFD972F3-B67C-BA41-9DE6-D0F069460CAE}"/>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7073" y="5592076"/>
            <a:ext cx="596515" cy="787998"/>
          </a:xfrm>
          <a:prstGeom prst="rect">
            <a:avLst/>
          </a:prstGeom>
        </p:spPr>
      </p:pic>
    </p:spTree>
    <p:extLst>
      <p:ext uri="{BB962C8B-B14F-4D97-AF65-F5344CB8AC3E}">
        <p14:creationId xmlns:p14="http://schemas.microsoft.com/office/powerpoint/2010/main" val="2391591367"/>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IGHT Title with COPY + Pic">
    <p:bg>
      <p:bgPr>
        <a:solidFill>
          <a:srgbClr val="004F9D"/>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6362699" y="571505"/>
            <a:ext cx="4991101" cy="870271"/>
          </a:xfrm>
          <a:prstGeom prst="rect">
            <a:avLst/>
          </a:prstGeom>
          <a:noFill/>
        </p:spPr>
        <p:txBody>
          <a:bodyPr anchor="b">
            <a:noAutofit/>
          </a:bodyPr>
          <a:lstStyle>
            <a:lvl1pPr>
              <a:defRPr b="0" i="0" kern="0" baseline="0">
                <a:solidFill>
                  <a:schemeClr val="bg1"/>
                </a:solidFill>
                <a:latin typeface="Arial" panose="020B0604020202020204" pitchFamily="34" charset="0"/>
                <a:cs typeface="Arial" panose="020B0604020202020204" pitchFamily="34" charset="0"/>
              </a:defRPr>
            </a:lvl1pPr>
          </a:lstStyle>
          <a:p>
            <a:r>
              <a:rPr lang="en-US"/>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7" name="Text Placeholder 27">
            <a:extLst>
              <a:ext uri="{FF2B5EF4-FFF2-40B4-BE49-F238E27FC236}">
                <a16:creationId xmlns:a16="http://schemas.microsoft.com/office/drawing/2014/main" id="{E506AC32-CF8A-3240-BFFE-0BAE85B42066}"/>
              </a:ext>
            </a:extLst>
          </p:cNvPr>
          <p:cNvSpPr>
            <a:spLocks noGrp="1"/>
          </p:cNvSpPr>
          <p:nvPr>
            <p:ph type="body" sz="quarter" idx="10"/>
          </p:nvPr>
        </p:nvSpPr>
        <p:spPr>
          <a:xfrm>
            <a:off x="6629400" y="1828800"/>
            <a:ext cx="4610100" cy="3657600"/>
          </a:xfrm>
        </p:spPr>
        <p:txBody>
          <a:bodyPr>
            <a:noAutofit/>
          </a:bodyPr>
          <a:lstStyle>
            <a:lvl1pPr marL="0" indent="0">
              <a:lnSpc>
                <a:spcPts val="2400"/>
              </a:lnSpc>
              <a:spcBef>
                <a:spcPts val="400"/>
              </a:spcBef>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Edit Master text styles</a:t>
            </a:r>
          </a:p>
        </p:txBody>
      </p:sp>
      <p:pic>
        <p:nvPicPr>
          <p:cNvPr id="8" name="Picture 7">
            <a:extLst>
              <a:ext uri="{FF2B5EF4-FFF2-40B4-BE49-F238E27FC236}">
                <a16:creationId xmlns:a16="http://schemas.microsoft.com/office/drawing/2014/main" id="{60E40814-8CAE-4841-B97D-1290FFB55C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52173" y="5592076"/>
            <a:ext cx="596515" cy="787998"/>
          </a:xfrm>
          <a:prstGeom prst="rect">
            <a:avLst/>
          </a:prstGeom>
        </p:spPr>
      </p:pic>
    </p:spTree>
    <p:extLst>
      <p:ext uri="{BB962C8B-B14F-4D97-AF65-F5344CB8AC3E}">
        <p14:creationId xmlns:p14="http://schemas.microsoft.com/office/powerpoint/2010/main" val="1436830057"/>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4176">
          <p15:clr>
            <a:srgbClr val="FBAE40"/>
          </p15:clr>
        </p15:guide>
        <p15:guide id="9" pos="3840">
          <p15:clr>
            <a:srgbClr val="FBAE40"/>
          </p15:clr>
        </p15:guide>
        <p15:guide id="10" pos="691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FT Title with DATA + Pic">
    <p:bg>
      <p:bgPr>
        <a:solidFill>
          <a:srgbClr val="004F9D"/>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4991101" cy="870271"/>
          </a:xfrm>
          <a:prstGeom prst="rect">
            <a:avLst/>
          </a:prstGeom>
          <a:noFill/>
        </p:spPr>
        <p:txBody>
          <a:bodyPr anchor="b">
            <a:noAutofit/>
          </a:bodyPr>
          <a:lstStyle>
            <a:lvl1pPr>
              <a:defRPr b="0" i="0" kern="0" baseline="0">
                <a:solidFill>
                  <a:schemeClr val="bg1"/>
                </a:solidFill>
                <a:latin typeface="Arial" panose="020B0604020202020204" pitchFamily="34" charset="0"/>
                <a:cs typeface="Arial" panose="020B0604020202020204" pitchFamily="34" charset="0"/>
              </a:defRPr>
            </a:lvl1pPr>
          </a:lstStyle>
          <a:p>
            <a:r>
              <a:rPr lang="en-US"/>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7" name="Chart Placeholder 2">
            <a:extLst>
              <a:ext uri="{FF2B5EF4-FFF2-40B4-BE49-F238E27FC236}">
                <a16:creationId xmlns:a16="http://schemas.microsoft.com/office/drawing/2014/main" id="{FF498322-C164-CC4D-B4E1-8A9EB2E70EA8}"/>
              </a:ext>
            </a:extLst>
          </p:cNvPr>
          <p:cNvSpPr>
            <a:spLocks noGrp="1"/>
          </p:cNvSpPr>
          <p:nvPr>
            <p:ph type="chart" sz="quarter" idx="11"/>
          </p:nvPr>
        </p:nvSpPr>
        <p:spPr>
          <a:xfrm>
            <a:off x="1219200" y="1828800"/>
            <a:ext cx="4343400" cy="3657600"/>
          </a:xfrm>
        </p:spPr>
        <p:txBody>
          <a:bodyPr/>
          <a:lstStyle>
            <a:lvl1pPr>
              <a:defRPr>
                <a:solidFill>
                  <a:srgbClr val="004F9D"/>
                </a:solidFill>
              </a:defRPr>
            </a:lvl1pPr>
          </a:lstStyle>
          <a:p>
            <a:endParaRPr lang="en-US"/>
          </a:p>
        </p:txBody>
      </p:sp>
      <p:pic>
        <p:nvPicPr>
          <p:cNvPr id="8" name="Picture 7">
            <a:extLst>
              <a:ext uri="{FF2B5EF4-FFF2-40B4-BE49-F238E27FC236}">
                <a16:creationId xmlns:a16="http://schemas.microsoft.com/office/drawing/2014/main" id="{37E473BD-D837-184C-BEBE-C0149E5773B7}"/>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7073" y="5592076"/>
            <a:ext cx="596515" cy="787998"/>
          </a:xfrm>
          <a:prstGeom prst="rect">
            <a:avLst/>
          </a:prstGeom>
        </p:spPr>
      </p:pic>
    </p:spTree>
    <p:extLst>
      <p:ext uri="{BB962C8B-B14F-4D97-AF65-F5344CB8AC3E}">
        <p14:creationId xmlns:p14="http://schemas.microsoft.com/office/powerpoint/2010/main" val="3399641430"/>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 R. Pic">
    <p:bg>
      <p:bgPr>
        <a:solidFill>
          <a:srgbClr val="004F9D"/>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6362699" y="614033"/>
            <a:ext cx="4991101" cy="870271"/>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hasCustomPrompt="1"/>
          </p:nvPr>
        </p:nvSpPr>
        <p:spPr>
          <a:xfrm>
            <a:off x="6362699" y="1812175"/>
            <a:ext cx="4610100" cy="3657600"/>
          </a:xfrm>
        </p:spPr>
        <p:txBody>
          <a:bodyPr>
            <a:noAutofit/>
          </a:bodyPr>
          <a:lstStyle>
            <a:lvl1pPr marL="342900" indent="-342900">
              <a:lnSpc>
                <a:spcPts val="2400"/>
              </a:lnSpc>
              <a:spcBef>
                <a:spcPts val="400"/>
              </a:spcBef>
              <a:buFont typeface="Arial" panose="020B0604020202020204" pitchFamily="34" charset="0"/>
              <a:buChar char="•"/>
              <a:defRPr sz="2000" baseline="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Bullet 1</a:t>
            </a:r>
          </a:p>
        </p:txBody>
      </p:sp>
      <p:pic>
        <p:nvPicPr>
          <p:cNvPr id="6" name="Picture 5">
            <a:extLst>
              <a:ext uri="{FF2B5EF4-FFF2-40B4-BE49-F238E27FC236}">
                <a16:creationId xmlns:a16="http://schemas.microsoft.com/office/drawing/2014/main" id="{69FB6D81-F300-2047-B552-EEA5130E40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52173" y="5592076"/>
            <a:ext cx="596515" cy="787998"/>
          </a:xfrm>
          <a:prstGeom prst="rect">
            <a:avLst/>
          </a:prstGeom>
        </p:spPr>
      </p:pic>
    </p:spTree>
    <p:extLst>
      <p:ext uri="{BB962C8B-B14F-4D97-AF65-F5344CB8AC3E}">
        <p14:creationId xmlns:p14="http://schemas.microsoft.com/office/powerpoint/2010/main" val="1357733323"/>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IGHT Title with DATA + Pic">
    <p:bg>
      <p:bgPr>
        <a:solidFill>
          <a:srgbClr val="004F9D"/>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6362699" y="571505"/>
            <a:ext cx="4991101" cy="870271"/>
          </a:xfrm>
          <a:prstGeom prst="rect">
            <a:avLst/>
          </a:prstGeom>
          <a:noFill/>
        </p:spPr>
        <p:txBody>
          <a:bodyPr anchor="b">
            <a:noAutofit/>
          </a:bodyPr>
          <a:lstStyle>
            <a:lvl1pPr>
              <a:defRPr b="0" i="0" kern="0" baseline="0">
                <a:solidFill>
                  <a:schemeClr val="bg1"/>
                </a:solidFill>
                <a:latin typeface="Arial" panose="020B0604020202020204" pitchFamily="34" charset="0"/>
                <a:cs typeface="Arial" panose="020B0604020202020204" pitchFamily="34" charset="0"/>
              </a:defRPr>
            </a:lvl1pPr>
          </a:lstStyle>
          <a:p>
            <a:r>
              <a:rPr lang="en-US"/>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3" name="Chart Placeholder 2">
            <a:extLst>
              <a:ext uri="{FF2B5EF4-FFF2-40B4-BE49-F238E27FC236}">
                <a16:creationId xmlns:a16="http://schemas.microsoft.com/office/drawing/2014/main" id="{7A2FCD2B-FE36-6F49-9CCD-8E56619D4DFE}"/>
              </a:ext>
            </a:extLst>
          </p:cNvPr>
          <p:cNvSpPr>
            <a:spLocks noGrp="1"/>
          </p:cNvSpPr>
          <p:nvPr>
            <p:ph type="chart" sz="quarter" idx="11"/>
          </p:nvPr>
        </p:nvSpPr>
        <p:spPr>
          <a:xfrm>
            <a:off x="6629400" y="1828800"/>
            <a:ext cx="4343400" cy="3657600"/>
          </a:xfrm>
        </p:spPr>
        <p:txBody>
          <a:bodyPr/>
          <a:lstStyle>
            <a:lvl1pPr>
              <a:defRPr>
                <a:solidFill>
                  <a:srgbClr val="004F9D"/>
                </a:solidFill>
              </a:defRPr>
            </a:lvl1pPr>
          </a:lstStyle>
          <a:p>
            <a:endParaRPr lang="en-US"/>
          </a:p>
        </p:txBody>
      </p:sp>
      <p:pic>
        <p:nvPicPr>
          <p:cNvPr id="7" name="Picture 6">
            <a:extLst>
              <a:ext uri="{FF2B5EF4-FFF2-40B4-BE49-F238E27FC236}">
                <a16:creationId xmlns:a16="http://schemas.microsoft.com/office/drawing/2014/main" id="{69FB6D81-F300-2047-B552-EEA5130E40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52173" y="5592076"/>
            <a:ext cx="596515" cy="787998"/>
          </a:xfrm>
          <a:prstGeom prst="rect">
            <a:avLst/>
          </a:prstGeom>
        </p:spPr>
      </p:pic>
    </p:spTree>
    <p:extLst>
      <p:ext uri="{BB962C8B-B14F-4D97-AF65-F5344CB8AC3E}">
        <p14:creationId xmlns:p14="http://schemas.microsoft.com/office/powerpoint/2010/main" val="4059968067"/>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4176">
          <p15:clr>
            <a:srgbClr val="FBAE40"/>
          </p15:clr>
        </p15:guide>
        <p15:guide id="9" pos="3840">
          <p15:clr>
            <a:srgbClr val="FBAE40"/>
          </p15:clr>
        </p15:guide>
        <p15:guide id="10" pos="691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9576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Introduction">
    <p:bg>
      <p:bgPr>
        <a:solidFill>
          <a:srgbClr val="004F9D"/>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4991101" cy="870271"/>
          </a:xfrm>
          <a:prstGeom prst="rect">
            <a:avLst/>
          </a:prstGeom>
          <a:noFill/>
        </p:spPr>
        <p:txBody>
          <a:bodyPr anchor="b">
            <a:noAutofit/>
          </a:bodyPr>
          <a:lstStyle>
            <a:lvl1pPr>
              <a:defRPr b="0" i="0" kern="0" baseline="0">
                <a:solidFill>
                  <a:schemeClr val="bg1"/>
                </a:solidFill>
                <a:latin typeface="Arial" panose="020B0604020202020204" pitchFamily="34" charset="0"/>
                <a:cs typeface="Arial" panose="020B0604020202020204" pitchFamily="34" charset="0"/>
              </a:defRPr>
            </a:lvl1pPr>
          </a:lstStyle>
          <a:p>
            <a:r>
              <a:rPr lang="en-US"/>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p:nvPr>
        </p:nvSpPr>
        <p:spPr>
          <a:xfrm>
            <a:off x="1219200" y="1828800"/>
            <a:ext cx="4610100" cy="3657600"/>
          </a:xfrm>
        </p:spPr>
        <p:txBody>
          <a:bodyPr>
            <a:noAutofit/>
          </a:bodyPr>
          <a:lstStyle>
            <a:lvl1pPr marL="0" indent="0">
              <a:lnSpc>
                <a:spcPts val="2400"/>
              </a:lnSpc>
              <a:spcBef>
                <a:spcPts val="400"/>
              </a:spcBef>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Edit Master text styles</a:t>
            </a:r>
          </a:p>
        </p:txBody>
      </p:sp>
      <p:pic>
        <p:nvPicPr>
          <p:cNvPr id="7" name="Picture 6">
            <a:extLst>
              <a:ext uri="{FF2B5EF4-FFF2-40B4-BE49-F238E27FC236}">
                <a16:creationId xmlns:a16="http://schemas.microsoft.com/office/drawing/2014/main" id="{0658A068-0B34-8744-823E-4A291939F959}"/>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7073" y="5592076"/>
            <a:ext cx="596515" cy="787998"/>
          </a:xfrm>
          <a:prstGeom prst="rect">
            <a:avLst/>
          </a:prstGeom>
        </p:spPr>
      </p:pic>
    </p:spTree>
    <p:extLst>
      <p:ext uri="{BB962C8B-B14F-4D97-AF65-F5344CB8AC3E}">
        <p14:creationId xmlns:p14="http://schemas.microsoft.com/office/powerpoint/2010/main" val="411304094"/>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OP Title with Copy + Data">
    <p:bg>
      <p:bgPr>
        <a:solidFill>
          <a:srgbClr val="004F9D"/>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userDrawn="1"/>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p:nvPr>
        </p:nvSpPr>
        <p:spPr>
          <a:xfrm>
            <a:off x="1219200" y="1828800"/>
            <a:ext cx="4343400" cy="3657600"/>
          </a:xfrm>
        </p:spPr>
        <p:txBody>
          <a:bodyPr>
            <a:noAutofit/>
          </a:bodyPr>
          <a:lstStyle>
            <a:lvl1pPr marL="0" indent="0">
              <a:lnSpc>
                <a:spcPts val="2400"/>
              </a:lnSpc>
              <a:spcBef>
                <a:spcPts val="400"/>
              </a:spcBef>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6629400" y="1828800"/>
            <a:ext cx="4343400" cy="36576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004F9D"/>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pic>
        <p:nvPicPr>
          <p:cNvPr id="10" name="Picture 9">
            <a:extLst>
              <a:ext uri="{FF2B5EF4-FFF2-40B4-BE49-F238E27FC236}">
                <a16:creationId xmlns:a16="http://schemas.microsoft.com/office/drawing/2014/main" id="{FC8957F7-CF9F-E448-9A02-EAAD09EF47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52173" y="5592076"/>
            <a:ext cx="596515" cy="787998"/>
          </a:xfrm>
          <a:prstGeom prst="rect">
            <a:avLst/>
          </a:prstGeom>
        </p:spPr>
      </p:pic>
    </p:spTree>
    <p:extLst>
      <p:ext uri="{BB962C8B-B14F-4D97-AF65-F5344CB8AC3E}">
        <p14:creationId xmlns:p14="http://schemas.microsoft.com/office/powerpoint/2010/main" val="296624941"/>
      </p:ext>
    </p:extLst>
  </p:cSld>
  <p:clrMapOvr>
    <a:masterClrMapping/>
  </p:clrMapOvr>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4176">
          <p15:clr>
            <a:srgbClr val="FBAE40"/>
          </p15:clr>
        </p15:guide>
        <p15:guide id="8" pos="350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LEFT Title, Caption and Pic">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9C32234-5597-9943-BCC0-4D32D78648D0}"/>
              </a:ext>
              <a:ext uri="{C183D7F6-B498-43B3-948B-1728B52AA6E4}">
                <adec:decorative xmlns:adec="http://schemas.microsoft.com/office/drawing/2017/decorative" val="1"/>
              </a:ext>
            </a:extLst>
          </p:cNvPr>
          <p:cNvSpPr>
            <a:spLocks noGrp="1"/>
          </p:cNvSpPr>
          <p:nvPr>
            <p:ph type="pic" sz="quarter" idx="10"/>
          </p:nvPr>
        </p:nvSpPr>
        <p:spPr>
          <a:xfrm>
            <a:off x="0" y="0"/>
            <a:ext cx="10325100" cy="6858000"/>
          </a:xfrm>
        </p:spPr>
        <p:txBody>
          <a:bodyPr/>
          <a:lstStyle>
            <a:lvl1pPr>
              <a:defRPr>
                <a:solidFill>
                  <a:schemeClr val="bg1"/>
                </a:solidFill>
              </a:defRPr>
            </a:lvl1pPr>
          </a:lstStyle>
          <a:p>
            <a:endParaRPr lang="en-US"/>
          </a:p>
        </p:txBody>
      </p:sp>
      <p:sp>
        <p:nvSpPr>
          <p:cNvPr id="12" name="Rectangle 11">
            <a:extLst>
              <a:ext uri="{FF2B5EF4-FFF2-40B4-BE49-F238E27FC236}">
                <a16:creationId xmlns:a16="http://schemas.microsoft.com/office/drawing/2014/main" id="{CF95F29C-14A0-5C4F-877C-1B28B706B781}"/>
              </a:ext>
            </a:extLst>
          </p:cNvPr>
          <p:cNvSpPr/>
          <p:nvPr userDrawn="1"/>
        </p:nvSpPr>
        <p:spPr>
          <a:xfrm>
            <a:off x="10325100" y="0"/>
            <a:ext cx="1866900" cy="6858000"/>
          </a:xfrm>
          <a:prstGeom prst="rect">
            <a:avLst/>
          </a:prstGeom>
          <a:pattFill prst="dkUpDiag">
            <a:fgClr>
              <a:srgbClr val="004F9D"/>
            </a:fgClr>
            <a:bgClr>
              <a:srgbClr val="01359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64738DE-3A36-7743-9096-D88580B25A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52173" y="5592076"/>
            <a:ext cx="596515" cy="787998"/>
          </a:xfrm>
          <a:prstGeom prst="rect">
            <a:avLst/>
          </a:prstGeom>
        </p:spPr>
      </p:pic>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752866" y="714887"/>
            <a:ext cx="4128416" cy="2714113"/>
          </a:xfrm>
          <a:prstGeom prst="rect">
            <a:avLst/>
          </a:prstGeom>
          <a:noFill/>
        </p:spPr>
        <p:txBody>
          <a:bodyPr anchor="b">
            <a:noAutofit/>
          </a:bodyPr>
          <a:lstStyle>
            <a:lvl1pPr>
              <a:defRPr sz="6000" b="0" i="0">
                <a:solidFill>
                  <a:srgbClr val="0070C0"/>
                </a:solidFill>
                <a:latin typeface="Arial" panose="020B0604020202020204" pitchFamily="34" charset="0"/>
                <a:cs typeface="Arial" panose="020B0604020202020204" pitchFamily="34" charset="0"/>
              </a:defRPr>
            </a:lvl1pPr>
          </a:lstStyle>
          <a:p>
            <a:r>
              <a:rPr lang="en-US"/>
              <a:t>Click to edit Master title style</a:t>
            </a:r>
          </a:p>
        </p:txBody>
      </p:sp>
      <p:sp>
        <p:nvSpPr>
          <p:cNvPr id="14" name="Subtitle 2">
            <a:extLst>
              <a:ext uri="{FF2B5EF4-FFF2-40B4-BE49-F238E27FC236}">
                <a16:creationId xmlns:a16="http://schemas.microsoft.com/office/drawing/2014/main" id="{EE74C142-31AF-234D-926E-15F7604CA2D8}"/>
              </a:ext>
            </a:extLst>
          </p:cNvPr>
          <p:cNvSpPr>
            <a:spLocks noGrp="1"/>
          </p:cNvSpPr>
          <p:nvPr>
            <p:ph type="subTitle" idx="1" hasCustomPrompt="1"/>
          </p:nvPr>
        </p:nvSpPr>
        <p:spPr>
          <a:xfrm>
            <a:off x="752866" y="3691766"/>
            <a:ext cx="2854035" cy="1666717"/>
          </a:xfrm>
        </p:spPr>
        <p:txBody>
          <a:bodyPr>
            <a:noAutofit/>
          </a:bodyPr>
          <a:lstStyle>
            <a:lvl1pPr marL="0" indent="0" algn="l">
              <a:lnSpc>
                <a:spcPts val="2400"/>
              </a:lnSpc>
              <a:buNone/>
              <a:defRPr sz="2000" b="0" i="0" kern="0" spc="0" baseline="0">
                <a:solidFill>
                  <a:srgbClr val="0070C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a:t>
            </a:r>
            <a:br>
              <a:rPr lang="en-US"/>
            </a:br>
            <a:r>
              <a:rPr lang="en-US"/>
              <a:t>subtitle style</a:t>
            </a:r>
          </a:p>
        </p:txBody>
      </p:sp>
    </p:spTree>
    <p:extLst>
      <p:ext uri="{BB962C8B-B14F-4D97-AF65-F5344CB8AC3E}">
        <p14:creationId xmlns:p14="http://schemas.microsoft.com/office/powerpoint/2010/main" val="40809964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50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OP Title with Copy">
    <p:bg>
      <p:bgPr>
        <a:solidFill>
          <a:srgbClr val="004F9D"/>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82A7DE4-9D1B-B94D-B064-FC6B4CCD3F20}"/>
              </a:ext>
            </a:extLst>
          </p:cNvPr>
          <p:cNvSpPr>
            <a:spLocks noGrp="1"/>
          </p:cNvSpPr>
          <p:nvPr>
            <p:ph type="title"/>
          </p:nvPr>
        </p:nvSpPr>
        <p:spPr>
          <a:xfrm>
            <a:off x="838200" y="563317"/>
            <a:ext cx="10515600" cy="878459"/>
          </a:xfrm>
          <a:prstGeom prst="rect">
            <a:avLst/>
          </a:prstGeom>
          <a:noFill/>
        </p:spPr>
        <p:txBody>
          <a:bodyPr anchor="b">
            <a:noAutofit/>
          </a:bodyPr>
          <a:lstStyle>
            <a:lvl1pPr>
              <a:defRPr b="0" i="0">
                <a:solidFill>
                  <a:schemeClr val="bg1"/>
                </a:solidFill>
                <a:latin typeface="Source Sans Pro" panose="020B0503030403020204" pitchFamily="34" charset="77"/>
              </a:defRPr>
            </a:lvl1pPr>
          </a:lstStyle>
          <a:p>
            <a:r>
              <a:rPr lang="en-US"/>
              <a:t>Click to edit Master title style</a:t>
            </a:r>
          </a:p>
        </p:txBody>
      </p:sp>
      <p:cxnSp>
        <p:nvCxnSpPr>
          <p:cNvPr id="17" name="Straight Connector 16">
            <a:extLst>
              <a:ext uri="{FF2B5EF4-FFF2-40B4-BE49-F238E27FC236}">
                <a16:creationId xmlns:a16="http://schemas.microsoft.com/office/drawing/2014/main" id="{42C1D0E4-3F7B-8E47-99F5-5078B9047C5E}"/>
              </a:ext>
            </a:extLst>
          </p:cNvPr>
          <p:cNvCxnSpPr>
            <a:cxnSpLocks/>
          </p:cNvCxnSpPr>
          <p:nvPr userDrawn="1"/>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3A0125DB-FA05-1F44-8F17-9B2134CCC545}"/>
              </a:ext>
            </a:extLst>
          </p:cNvPr>
          <p:cNvSpPr>
            <a:spLocks noGrp="1"/>
          </p:cNvSpPr>
          <p:nvPr>
            <p:ph type="body" sz="quarter" idx="10"/>
          </p:nvPr>
        </p:nvSpPr>
        <p:spPr>
          <a:xfrm>
            <a:off x="1219200" y="1828800"/>
            <a:ext cx="9753600" cy="3657600"/>
          </a:xfrm>
        </p:spPr>
        <p:txBody>
          <a:bodyPr>
            <a:noAutofit/>
          </a:bodyPr>
          <a:lstStyle>
            <a:lvl1pPr marL="0" indent="0">
              <a:lnSpc>
                <a:spcPts val="2400"/>
              </a:lnSpc>
              <a:spcBef>
                <a:spcPts val="400"/>
              </a:spcBef>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Edit Master text styles</a:t>
            </a:r>
          </a:p>
        </p:txBody>
      </p:sp>
      <p:pic>
        <p:nvPicPr>
          <p:cNvPr id="6" name="Picture 5">
            <a:extLst>
              <a:ext uri="{FF2B5EF4-FFF2-40B4-BE49-F238E27FC236}">
                <a16:creationId xmlns:a16="http://schemas.microsoft.com/office/drawing/2014/main" id="{587AFD6A-D2C0-A74E-9AFB-31DA6E393B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52173" y="5592076"/>
            <a:ext cx="596515" cy="787998"/>
          </a:xfrm>
          <a:prstGeom prst="rect">
            <a:avLst/>
          </a:prstGeom>
        </p:spPr>
      </p:pic>
    </p:spTree>
    <p:extLst>
      <p:ext uri="{BB962C8B-B14F-4D97-AF65-F5344CB8AC3E}">
        <p14:creationId xmlns:p14="http://schemas.microsoft.com/office/powerpoint/2010/main" val="2471264891"/>
      </p:ext>
    </p:extLst>
  </p:cSld>
  <p:clrMapOvr>
    <a:masterClrMapping/>
  </p:clrMapOvr>
  <p:extLst>
    <p:ext uri="{DCECCB84-F9BA-43D5-87BE-67443E8EF086}">
      <p15:sldGuideLst xmlns:p15="http://schemas.microsoft.com/office/powerpoint/2012/main">
        <p15:guide id="1" orient="horz" pos="2160">
          <p15:clr>
            <a:srgbClr val="FBAE40"/>
          </p15:clr>
        </p15:guide>
        <p15:guide id="2" pos="7272">
          <p15:clr>
            <a:srgbClr val="FBAE40"/>
          </p15:clr>
        </p15:guide>
        <p15:guide id="3" pos="768">
          <p15:clr>
            <a:srgbClr val="FBAE40"/>
          </p15:clr>
        </p15:guide>
        <p15:guide id="4" pos="6912">
          <p15:clr>
            <a:srgbClr val="FBAE40"/>
          </p15:clr>
        </p15:guide>
        <p15:guide id="5" orient="horz" pos="1152">
          <p15:clr>
            <a:srgbClr val="FBAE40"/>
          </p15:clr>
        </p15:guide>
        <p15:guide id="6" orient="horz" pos="345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4400">
                <a:solidFill>
                  <a:schemeClr val="accent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28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0275D8CD-D17B-45FA-922F-CACAE06C87A9}" type="slidenum">
              <a:rPr lang="en-US" smtClean="0"/>
              <a:t>‹#›</a:t>
            </a:fld>
            <a:endParaRPr lang="en-US"/>
          </a:p>
        </p:txBody>
      </p:sp>
    </p:spTree>
    <p:extLst>
      <p:ext uri="{BB962C8B-B14F-4D97-AF65-F5344CB8AC3E}">
        <p14:creationId xmlns:p14="http://schemas.microsoft.com/office/powerpoint/2010/main" val="32974315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lvl1pPr>
              <a:defRPr sz="44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605951" y="5956137"/>
            <a:ext cx="2844799" cy="365125"/>
          </a:xfrm>
          <a:prstGeom prst="rect">
            <a:avLst/>
          </a:prstGeom>
        </p:spPr>
        <p:txBody>
          <a:bodyPr/>
          <a:lstStyle/>
          <a:p>
            <a:endParaRPr lang="en-US"/>
          </a:p>
        </p:txBody>
      </p:sp>
      <p:sp>
        <p:nvSpPr>
          <p:cNvPr id="5" name="Footer Placeholder 4"/>
          <p:cNvSpPr>
            <a:spLocks noGrp="1"/>
          </p:cNvSpPr>
          <p:nvPr>
            <p:ph type="ftr" sz="quarter" idx="11"/>
          </p:nvPr>
        </p:nvSpPr>
        <p:spPr>
          <a:xfrm>
            <a:off x="581192" y="5951811"/>
            <a:ext cx="691721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0275D8CD-D17B-45FA-922F-CACAE06C87A9}" type="slidenum">
              <a:rPr lang="en-US" smtClean="0"/>
              <a:t>‹#›</a:t>
            </a:fld>
            <a:endParaRPr lang="en-US"/>
          </a:p>
        </p:txBody>
      </p:sp>
    </p:spTree>
    <p:extLst>
      <p:ext uri="{BB962C8B-B14F-4D97-AF65-F5344CB8AC3E}">
        <p14:creationId xmlns:p14="http://schemas.microsoft.com/office/powerpoint/2010/main" val="26114054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4400" b="0" cap="all">
                <a:solidFill>
                  <a:schemeClr val="accent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32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605951" y="5956137"/>
            <a:ext cx="2844799" cy="365125"/>
          </a:xfrm>
          <a:prstGeom prst="rect">
            <a:avLst/>
          </a:prstGeom>
        </p:spPr>
        <p:txBody>
          <a:bodyPr/>
          <a:lstStyle>
            <a:lvl1pPr>
              <a:defRPr>
                <a:solidFill>
                  <a:schemeClr val="accent1">
                    <a:lumMod val="75000"/>
                    <a:lumOff val="25000"/>
                  </a:schemeClr>
                </a:solidFill>
              </a:defRPr>
            </a:lvl1pPr>
          </a:lstStyle>
          <a:p>
            <a:endParaRPr lang="en-US"/>
          </a:p>
        </p:txBody>
      </p:sp>
      <p:sp>
        <p:nvSpPr>
          <p:cNvPr id="5" name="Footer Placeholder 4"/>
          <p:cNvSpPr>
            <a:spLocks noGrp="1"/>
          </p:cNvSpPr>
          <p:nvPr>
            <p:ph type="ftr" sz="quarter" idx="11"/>
          </p:nvPr>
        </p:nvSpPr>
        <p:spPr>
          <a:xfrm>
            <a:off x="581192" y="5951811"/>
            <a:ext cx="6917210" cy="365125"/>
          </a:xfrm>
          <a:prstGeom prst="rect">
            <a:avLst/>
          </a:prstGeo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0275D8CD-D17B-45FA-922F-CACAE06C87A9}" type="slidenum">
              <a:rPr lang="en-US" smtClean="0"/>
              <a:t>‹#›</a:t>
            </a:fld>
            <a:endParaRPr lang="en-US"/>
          </a:p>
        </p:txBody>
      </p:sp>
    </p:spTree>
    <p:extLst>
      <p:ext uri="{BB962C8B-B14F-4D97-AF65-F5344CB8AC3E}">
        <p14:creationId xmlns:p14="http://schemas.microsoft.com/office/powerpoint/2010/main" val="30576155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lvl1pPr>
              <a:defRPr sz="44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7605951" y="5956137"/>
            <a:ext cx="2844799" cy="365125"/>
          </a:xfrm>
          <a:prstGeom prst="rect">
            <a:avLst/>
          </a:prstGeom>
        </p:spPr>
        <p:txBody>
          <a:bodyPr/>
          <a:lstStyle/>
          <a:p>
            <a:endParaRPr lang="en-US"/>
          </a:p>
        </p:txBody>
      </p:sp>
      <p:sp>
        <p:nvSpPr>
          <p:cNvPr id="6" name="Footer Placeholder 5"/>
          <p:cNvSpPr>
            <a:spLocks noGrp="1"/>
          </p:cNvSpPr>
          <p:nvPr>
            <p:ph type="ftr" sz="quarter" idx="11"/>
          </p:nvPr>
        </p:nvSpPr>
        <p:spPr>
          <a:xfrm>
            <a:off x="581192" y="5951811"/>
            <a:ext cx="691721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275D8CD-D17B-45FA-922F-CACAE06C87A9}" type="slidenum">
              <a:rPr lang="en-US" smtClean="0"/>
              <a:t>‹#›</a:t>
            </a:fld>
            <a:endParaRPr lang="en-US"/>
          </a:p>
        </p:txBody>
      </p:sp>
    </p:spTree>
    <p:extLst>
      <p:ext uri="{BB962C8B-B14F-4D97-AF65-F5344CB8AC3E}">
        <p14:creationId xmlns:p14="http://schemas.microsoft.com/office/powerpoint/2010/main" val="2355997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1331089" y="714886"/>
            <a:ext cx="5967713" cy="3988887"/>
          </a:xfrm>
          <a:prstGeom prst="rect">
            <a:avLst/>
          </a:prstGeom>
          <a:noFill/>
        </p:spPr>
        <p:txBody>
          <a:bodyPr anchor="b">
            <a:noAutofit/>
          </a:bodyPr>
          <a:lstStyle>
            <a:lvl1pPr>
              <a:defRPr sz="7200" b="1" i="0">
                <a:solidFill>
                  <a:srgbClr val="004F9D"/>
                </a:solidFill>
                <a:latin typeface="Source Sans Pro" panose="020B0503030403020204" pitchFamily="34" charset="77"/>
              </a:defRPr>
            </a:lvl1pPr>
          </a:lstStyle>
          <a:p>
            <a:r>
              <a:rPr lang="en-US"/>
              <a:t>Click to edit Master title style</a:t>
            </a:r>
          </a:p>
        </p:txBody>
      </p:sp>
      <p:pic>
        <p:nvPicPr>
          <p:cNvPr id="10" name="Picture 9">
            <a:extLst>
              <a:ext uri="{FF2B5EF4-FFF2-40B4-BE49-F238E27FC236}">
                <a16:creationId xmlns:a16="http://schemas.microsoft.com/office/drawing/2014/main" id="{964738DE-3A36-7743-9096-D88580B25A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52173" y="5592076"/>
            <a:ext cx="596515" cy="787998"/>
          </a:xfrm>
          <a:prstGeom prst="rect">
            <a:avLst/>
          </a:prstGeom>
        </p:spPr>
      </p:pic>
      <p:cxnSp>
        <p:nvCxnSpPr>
          <p:cNvPr id="11" name="Straight Connector 10">
            <a:extLst>
              <a:ext uri="{FF2B5EF4-FFF2-40B4-BE49-F238E27FC236}">
                <a16:creationId xmlns:a16="http://schemas.microsoft.com/office/drawing/2014/main" id="{DDCB7C41-036F-3C46-985A-A2DA08A2D9DF}"/>
              </a:ext>
            </a:extLst>
          </p:cNvPr>
          <p:cNvCxnSpPr>
            <a:cxnSpLocks/>
          </p:cNvCxnSpPr>
          <p:nvPr userDrawn="1"/>
        </p:nvCxnSpPr>
        <p:spPr>
          <a:xfrm flipV="1">
            <a:off x="0" y="4671793"/>
            <a:ext cx="7141580" cy="31980"/>
          </a:xfrm>
          <a:prstGeom prst="line">
            <a:avLst/>
          </a:prstGeom>
          <a:ln>
            <a:solidFill>
              <a:srgbClr val="004F9D"/>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373737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lvl1pPr>
              <a:defRPr sz="440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7605951" y="5956137"/>
            <a:ext cx="2844799" cy="365125"/>
          </a:xfrm>
          <a:prstGeom prst="rect">
            <a:avLst/>
          </a:prstGeom>
        </p:spPr>
        <p:txBody>
          <a:bodyPr/>
          <a:lstStyle/>
          <a:p>
            <a:endParaRPr lang="en-US"/>
          </a:p>
        </p:txBody>
      </p:sp>
      <p:sp>
        <p:nvSpPr>
          <p:cNvPr id="8" name="Footer Placeholder 7"/>
          <p:cNvSpPr>
            <a:spLocks noGrp="1"/>
          </p:cNvSpPr>
          <p:nvPr>
            <p:ph type="ftr" sz="quarter" idx="11"/>
          </p:nvPr>
        </p:nvSpPr>
        <p:spPr>
          <a:xfrm>
            <a:off x="581192" y="5951811"/>
            <a:ext cx="691721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0275D8CD-D17B-45FA-922F-CACAE06C87A9}" type="slidenum">
              <a:rPr lang="en-US" smtClean="0"/>
              <a:t>‹#›</a:t>
            </a:fld>
            <a:endParaRPr lang="en-US"/>
          </a:p>
        </p:txBody>
      </p:sp>
    </p:spTree>
    <p:extLst>
      <p:ext uri="{BB962C8B-B14F-4D97-AF65-F5344CB8AC3E}">
        <p14:creationId xmlns:p14="http://schemas.microsoft.com/office/powerpoint/2010/main" val="10714873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lvl1pPr>
              <a:defRPr sz="4400">
                <a:latin typeface="Arial" panose="020B0604020202020204" pitchFamily="34" charset="0"/>
                <a:cs typeface="Arial" panose="020B0604020202020204" pitchFamily="34" charset="0"/>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0275D8CD-D17B-45FA-922F-CACAE06C87A9}" type="slidenum">
              <a:rPr lang="en-US" smtClean="0"/>
              <a:t>‹#›</a:t>
            </a:fld>
            <a:endParaRPr lang="en-US"/>
          </a:p>
        </p:txBody>
      </p:sp>
    </p:spTree>
    <p:extLst>
      <p:ext uri="{BB962C8B-B14F-4D97-AF65-F5344CB8AC3E}">
        <p14:creationId xmlns:p14="http://schemas.microsoft.com/office/powerpoint/2010/main" val="5044818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05951" y="5956137"/>
            <a:ext cx="2844799" cy="365125"/>
          </a:xfrm>
          <a:prstGeom prst="rect">
            <a:avLst/>
          </a:prstGeom>
        </p:spPr>
        <p:txBody>
          <a:bodyPr/>
          <a:lstStyle/>
          <a:p>
            <a:endParaRPr lang="en-US"/>
          </a:p>
        </p:txBody>
      </p:sp>
      <p:sp>
        <p:nvSpPr>
          <p:cNvPr id="3" name="Footer Placeholder 2"/>
          <p:cNvSpPr>
            <a:spLocks noGrp="1"/>
          </p:cNvSpPr>
          <p:nvPr>
            <p:ph type="ftr" sz="quarter" idx="11"/>
          </p:nvPr>
        </p:nvSpPr>
        <p:spPr>
          <a:xfrm>
            <a:off x="581192" y="5951811"/>
            <a:ext cx="691721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0275D8CD-D17B-45FA-922F-CACAE06C87A9}" type="slidenum">
              <a:rPr lang="en-US" smtClean="0"/>
              <a:t>‹#›</a:t>
            </a:fld>
            <a:endParaRPr lang="en-US"/>
          </a:p>
        </p:txBody>
      </p:sp>
    </p:spTree>
    <p:extLst>
      <p:ext uri="{BB962C8B-B14F-4D97-AF65-F5344CB8AC3E}">
        <p14:creationId xmlns:p14="http://schemas.microsoft.com/office/powerpoint/2010/main" val="37658128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3600">
                <a:solidFill>
                  <a:schemeClr val="tx2"/>
                </a:solidFill>
              </a:defRPr>
            </a:lvl1pPr>
            <a:lvl2pPr>
              <a:defRPr sz="3200">
                <a:solidFill>
                  <a:schemeClr val="tx2"/>
                </a:solidFill>
              </a:defRPr>
            </a:lvl2pPr>
            <a:lvl3pPr>
              <a:defRPr sz="2800">
                <a:solidFill>
                  <a:schemeClr val="tx2"/>
                </a:solidFill>
              </a:defRPr>
            </a:lvl3pPr>
            <a:lvl4pPr>
              <a:defRPr sz="2400">
                <a:solidFill>
                  <a:schemeClr val="tx2"/>
                </a:solidFill>
              </a:defRPr>
            </a:lvl4pPr>
            <a:lvl5pPr>
              <a:defRPr sz="2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605951" y="5956137"/>
            <a:ext cx="2844799" cy="365125"/>
          </a:xfrm>
          <a:prstGeom prst="rect">
            <a:avLst/>
          </a:prstGeom>
        </p:spPr>
        <p:txBody>
          <a:bodyPr/>
          <a:lstStyle>
            <a:lvl1pPr>
              <a:defRPr>
                <a:solidFill>
                  <a:schemeClr val="accent1">
                    <a:lumMod val="75000"/>
                    <a:lumOff val="25000"/>
                  </a:schemeClr>
                </a:solidFill>
              </a:defRPr>
            </a:lvl1pPr>
          </a:lstStyle>
          <a:p>
            <a:endParaRPr lang="en-US"/>
          </a:p>
        </p:txBody>
      </p:sp>
      <p:sp>
        <p:nvSpPr>
          <p:cNvPr id="6" name="Footer Placeholder 5"/>
          <p:cNvSpPr>
            <a:spLocks noGrp="1"/>
          </p:cNvSpPr>
          <p:nvPr>
            <p:ph type="ftr" sz="quarter" idx="11"/>
          </p:nvPr>
        </p:nvSpPr>
        <p:spPr>
          <a:xfrm>
            <a:off x="581192" y="5951811"/>
            <a:ext cx="6917210" cy="365125"/>
          </a:xfrm>
          <a:prstGeom prst="rect">
            <a:avLst/>
          </a:prstGeom>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0275D8CD-D17B-45FA-922F-CACAE06C87A9}" type="slidenum">
              <a:rPr lang="en-US" smtClean="0"/>
              <a:t>‹#›</a:t>
            </a:fld>
            <a:endParaRPr lang="en-US"/>
          </a:p>
        </p:txBody>
      </p:sp>
    </p:spTree>
    <p:extLst>
      <p:ext uri="{BB962C8B-B14F-4D97-AF65-F5344CB8AC3E}">
        <p14:creationId xmlns:p14="http://schemas.microsoft.com/office/powerpoint/2010/main" val="3242239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605951" y="5956137"/>
            <a:ext cx="2844799" cy="365125"/>
          </a:xfrm>
          <a:prstGeom prst="rect">
            <a:avLst/>
          </a:prstGeom>
        </p:spPr>
        <p:txBody>
          <a:bodyPr/>
          <a:lstStyle/>
          <a:p>
            <a:endParaRPr lang="en-US"/>
          </a:p>
        </p:txBody>
      </p:sp>
      <p:sp>
        <p:nvSpPr>
          <p:cNvPr id="6" name="Footer Placeholder 5"/>
          <p:cNvSpPr>
            <a:spLocks noGrp="1"/>
          </p:cNvSpPr>
          <p:nvPr>
            <p:ph type="ftr" sz="quarter" idx="11"/>
          </p:nvPr>
        </p:nvSpPr>
        <p:spPr>
          <a:xfrm>
            <a:off x="581192" y="5951811"/>
            <a:ext cx="691721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275D8CD-D17B-45FA-922F-CACAE06C87A9}" type="slidenum">
              <a:rPr lang="en-US" smtClean="0"/>
              <a:t>‹#›</a:t>
            </a:fld>
            <a:endParaRPr lang="en-US"/>
          </a:p>
        </p:txBody>
      </p:sp>
    </p:spTree>
    <p:extLst>
      <p:ext uri="{BB962C8B-B14F-4D97-AF65-F5344CB8AC3E}">
        <p14:creationId xmlns:p14="http://schemas.microsoft.com/office/powerpoint/2010/main" val="24821356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605951" y="5956137"/>
            <a:ext cx="2844799" cy="365125"/>
          </a:xfrm>
          <a:prstGeom prst="rect">
            <a:avLst/>
          </a:prstGeom>
        </p:spPr>
        <p:txBody>
          <a:bodyPr/>
          <a:lstStyle/>
          <a:p>
            <a:endParaRPr lang="en-US"/>
          </a:p>
        </p:txBody>
      </p:sp>
      <p:sp>
        <p:nvSpPr>
          <p:cNvPr id="5" name="Footer Placeholder 4"/>
          <p:cNvSpPr>
            <a:spLocks noGrp="1"/>
          </p:cNvSpPr>
          <p:nvPr>
            <p:ph type="ftr" sz="quarter" idx="11"/>
          </p:nvPr>
        </p:nvSpPr>
        <p:spPr>
          <a:xfrm>
            <a:off x="581192" y="5951811"/>
            <a:ext cx="691721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275D8CD-D17B-45FA-922F-CACAE06C87A9}" type="slidenum">
              <a:rPr lang="en-US" smtClean="0"/>
              <a:t>‹#›</a:t>
            </a:fld>
            <a:endParaRPr lang="en-US"/>
          </a:p>
        </p:txBody>
      </p:sp>
    </p:spTree>
    <p:extLst>
      <p:ext uri="{BB962C8B-B14F-4D97-AF65-F5344CB8AC3E}">
        <p14:creationId xmlns:p14="http://schemas.microsoft.com/office/powerpoint/2010/main" val="31839117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453337" y="599725"/>
            <a:ext cx="3292682"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a:prstGeom prst="rect">
            <a:avLst/>
          </a:prstGeom>
        </p:spPr>
        <p:txBody>
          <a:bodyPr/>
          <a:lstStyle>
            <a:lvl1pPr>
              <a:defRPr>
                <a:solidFill>
                  <a:schemeClr val="accent1">
                    <a:lumMod val="75000"/>
                    <a:lumOff val="25000"/>
                  </a:schemeClr>
                </a:solidFill>
              </a:defRPr>
            </a:lvl1pPr>
          </a:lstStyle>
          <a:p>
            <a:endParaRPr lang="en-US"/>
          </a:p>
        </p:txBody>
      </p:sp>
      <p:sp>
        <p:nvSpPr>
          <p:cNvPr id="5" name="Footer Placeholder 4"/>
          <p:cNvSpPr>
            <a:spLocks noGrp="1"/>
          </p:cNvSpPr>
          <p:nvPr>
            <p:ph type="ftr" sz="quarter" idx="11"/>
          </p:nvPr>
        </p:nvSpPr>
        <p:spPr>
          <a:xfrm>
            <a:off x="774923" y="5951811"/>
            <a:ext cx="789627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0275D8CD-D17B-45FA-922F-CACAE06C87A9}" type="slidenum">
              <a:rPr lang="en-US" smtClean="0"/>
              <a:t>‹#›</a:t>
            </a:fld>
            <a:endParaRPr lang="en-US"/>
          </a:p>
        </p:txBody>
      </p:sp>
    </p:spTree>
    <p:extLst>
      <p:ext uri="{BB962C8B-B14F-4D97-AF65-F5344CB8AC3E}">
        <p14:creationId xmlns:p14="http://schemas.microsoft.com/office/powerpoint/2010/main" val="2412597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Section Header + Pic">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5F29C-14A0-5C4F-877C-1B28B706B781}"/>
              </a:ext>
              <a:ext uri="{C183D7F6-B498-43B3-948B-1728B52AA6E4}">
                <adec:decorative xmlns:adec="http://schemas.microsoft.com/office/drawing/2017/decorative" val="1"/>
              </a:ext>
            </a:extLst>
          </p:cNvPr>
          <p:cNvSpPr/>
          <p:nvPr userDrawn="1"/>
        </p:nvSpPr>
        <p:spPr>
          <a:xfrm>
            <a:off x="0" y="0"/>
            <a:ext cx="4262718" cy="6858000"/>
          </a:xfrm>
          <a:prstGeom prst="rect">
            <a:avLst/>
          </a:prstGeom>
          <a:pattFill prst="dkUpDiag">
            <a:fgClr>
              <a:srgbClr val="004F9D"/>
            </a:fgClr>
            <a:bgClr>
              <a:srgbClr val="01359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67A2BA2-B7FF-5149-B98F-44E9F3D7BA2B}"/>
              </a:ext>
            </a:extLst>
          </p:cNvPr>
          <p:cNvSpPr/>
          <p:nvPr userDrawn="1"/>
        </p:nvSpPr>
        <p:spPr>
          <a:xfrm>
            <a:off x="657676" y="3604628"/>
            <a:ext cx="1343891" cy="138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1035FF9D-8F55-774F-A2D7-885F4FB16D39}"/>
              </a:ext>
            </a:extLst>
          </p:cNvPr>
          <p:cNvSpPr>
            <a:spLocks noGrp="1"/>
          </p:cNvSpPr>
          <p:nvPr>
            <p:ph type="title"/>
          </p:nvPr>
        </p:nvSpPr>
        <p:spPr>
          <a:xfrm>
            <a:off x="553501" y="954741"/>
            <a:ext cx="3328911" cy="2474259"/>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endParaRPr lang="en-US"/>
          </a:p>
        </p:txBody>
      </p:sp>
      <p:sp>
        <p:nvSpPr>
          <p:cNvPr id="7" name="Picture Placeholder 8">
            <a:extLst>
              <a:ext uri="{FF2B5EF4-FFF2-40B4-BE49-F238E27FC236}">
                <a16:creationId xmlns:a16="http://schemas.microsoft.com/office/drawing/2014/main" id="{9CF51F07-D41C-F145-88D1-66956E3000C3}"/>
              </a:ext>
              <a:ext uri="{C183D7F6-B498-43B3-948B-1728B52AA6E4}">
                <adec:decorative xmlns:adec="http://schemas.microsoft.com/office/drawing/2017/decorative" val="1"/>
              </a:ext>
            </a:extLst>
          </p:cNvPr>
          <p:cNvSpPr>
            <a:spLocks noGrp="1"/>
          </p:cNvSpPr>
          <p:nvPr>
            <p:ph type="pic" sz="quarter" idx="10"/>
          </p:nvPr>
        </p:nvSpPr>
        <p:spPr>
          <a:xfrm>
            <a:off x="4262718" y="0"/>
            <a:ext cx="7929282" cy="6858000"/>
          </a:xfrm>
        </p:spPr>
        <p:txBody>
          <a:bodyPr/>
          <a:lstStyle>
            <a:lvl1pPr>
              <a:defRPr>
                <a:solidFill>
                  <a:schemeClr val="bg1"/>
                </a:solidFill>
              </a:defRPr>
            </a:lvl1pPr>
          </a:lstStyle>
          <a:p>
            <a:endParaRPr lang="en-US"/>
          </a:p>
        </p:txBody>
      </p:sp>
      <p:pic>
        <p:nvPicPr>
          <p:cNvPr id="8" name="Picture 7">
            <a:extLst>
              <a:ext uri="{FF2B5EF4-FFF2-40B4-BE49-F238E27FC236}">
                <a16:creationId xmlns:a16="http://schemas.microsoft.com/office/drawing/2014/main" id="{B2745200-ED8B-854E-8AF4-AE185B01A5B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7073" y="5592076"/>
            <a:ext cx="596515" cy="787998"/>
          </a:xfrm>
          <a:prstGeom prst="rect">
            <a:avLst/>
          </a:prstGeom>
        </p:spPr>
      </p:pic>
    </p:spTree>
    <p:extLst>
      <p:ext uri="{BB962C8B-B14F-4D97-AF65-F5344CB8AC3E}">
        <p14:creationId xmlns:p14="http://schemas.microsoft.com/office/powerpoint/2010/main" val="130133167"/>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IGHT Section Header + Pic">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240887-672A-304F-9FA5-1BEF1B2AEB18}"/>
              </a:ext>
              <a:ext uri="{C183D7F6-B498-43B3-948B-1728B52AA6E4}">
                <adec:decorative xmlns:adec="http://schemas.microsoft.com/office/drawing/2017/decorative" val="1"/>
              </a:ext>
            </a:extLst>
          </p:cNvPr>
          <p:cNvSpPr/>
          <p:nvPr userDrawn="1"/>
        </p:nvSpPr>
        <p:spPr>
          <a:xfrm>
            <a:off x="7929282" y="0"/>
            <a:ext cx="4262718" cy="6858000"/>
          </a:xfrm>
          <a:prstGeom prst="rect">
            <a:avLst/>
          </a:prstGeom>
          <a:pattFill prst="dkUpDiag">
            <a:fgClr>
              <a:srgbClr val="004F9D"/>
            </a:fgClr>
            <a:bgClr>
              <a:srgbClr val="01359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69C32234-5597-9943-BCC0-4D32D78648D0}"/>
              </a:ext>
              <a:ext uri="{C183D7F6-B498-43B3-948B-1728B52AA6E4}">
                <adec:decorative xmlns:adec="http://schemas.microsoft.com/office/drawing/2017/decorative" val="1"/>
              </a:ext>
            </a:extLst>
          </p:cNvPr>
          <p:cNvSpPr>
            <a:spLocks noGrp="1"/>
          </p:cNvSpPr>
          <p:nvPr>
            <p:ph type="pic" sz="quarter" idx="10"/>
          </p:nvPr>
        </p:nvSpPr>
        <p:spPr>
          <a:xfrm>
            <a:off x="0" y="0"/>
            <a:ext cx="7929282" cy="6858000"/>
          </a:xfrm>
        </p:spPr>
        <p:txBody>
          <a:bodyPr/>
          <a:lstStyle>
            <a:lvl1pPr>
              <a:defRPr>
                <a:solidFill>
                  <a:schemeClr val="bg1"/>
                </a:solidFill>
              </a:defRPr>
            </a:lvl1pPr>
          </a:lstStyle>
          <a:p>
            <a:endParaRPr lang="en-US"/>
          </a:p>
        </p:txBody>
      </p:sp>
      <p:pic>
        <p:nvPicPr>
          <p:cNvPr id="10" name="Picture 9">
            <a:extLst>
              <a:ext uri="{FF2B5EF4-FFF2-40B4-BE49-F238E27FC236}">
                <a16:creationId xmlns:a16="http://schemas.microsoft.com/office/drawing/2014/main" id="{964738DE-3A36-7743-9096-D88580B25A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52173" y="5592076"/>
            <a:ext cx="596515" cy="787998"/>
          </a:xfrm>
          <a:prstGeom prst="rect">
            <a:avLst/>
          </a:prstGeom>
        </p:spPr>
      </p:pic>
      <p:sp>
        <p:nvSpPr>
          <p:cNvPr id="11" name="Rectangle 10">
            <a:extLst>
              <a:ext uri="{FF2B5EF4-FFF2-40B4-BE49-F238E27FC236}">
                <a16:creationId xmlns:a16="http://schemas.microsoft.com/office/drawing/2014/main" id="{7A85F05C-984C-D042-AFBB-8851E753CF09}"/>
              </a:ext>
            </a:extLst>
          </p:cNvPr>
          <p:cNvSpPr/>
          <p:nvPr userDrawn="1"/>
        </p:nvSpPr>
        <p:spPr>
          <a:xfrm>
            <a:off x="8491193" y="3604628"/>
            <a:ext cx="1343891" cy="138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BF3CEF31-6BBD-F84E-936F-6782D772FEAA}"/>
              </a:ext>
            </a:extLst>
          </p:cNvPr>
          <p:cNvSpPr>
            <a:spLocks noGrp="1"/>
          </p:cNvSpPr>
          <p:nvPr>
            <p:ph type="title"/>
          </p:nvPr>
        </p:nvSpPr>
        <p:spPr>
          <a:xfrm>
            <a:off x="8387018" y="954741"/>
            <a:ext cx="3328911" cy="2474259"/>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endParaRPr lang="en-US"/>
          </a:p>
        </p:txBody>
      </p:sp>
    </p:spTree>
    <p:extLst>
      <p:ext uri="{BB962C8B-B14F-4D97-AF65-F5344CB8AC3E}">
        <p14:creationId xmlns:p14="http://schemas.microsoft.com/office/powerpoint/2010/main" val="2478659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 Title with Copy">
    <p:bg>
      <p:bgPr>
        <a:solidFill>
          <a:srgbClr val="004F9D"/>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82A7DE4-9D1B-B94D-B064-FC6B4CCD3F20}"/>
              </a:ext>
            </a:extLst>
          </p:cNvPr>
          <p:cNvSpPr>
            <a:spLocks noGrp="1"/>
          </p:cNvSpPr>
          <p:nvPr>
            <p:ph type="title"/>
          </p:nvPr>
        </p:nvSpPr>
        <p:spPr>
          <a:xfrm>
            <a:off x="838200" y="563317"/>
            <a:ext cx="10515600" cy="878459"/>
          </a:xfrm>
          <a:prstGeom prst="rect">
            <a:avLst/>
          </a:prstGeom>
          <a:noFill/>
        </p:spPr>
        <p:txBody>
          <a:bodyPr anchor="b">
            <a:noAutofit/>
          </a:bodyPr>
          <a:lstStyle>
            <a:lvl1pPr>
              <a:defRPr b="1" i="0">
                <a:solidFill>
                  <a:schemeClr val="bg1"/>
                </a:solidFill>
                <a:latin typeface="Source Sans Pro" panose="020B0503030403020204" pitchFamily="34" charset="77"/>
              </a:defRPr>
            </a:lvl1pPr>
          </a:lstStyle>
          <a:p>
            <a:r>
              <a:rPr lang="en-US"/>
              <a:t>Click to edit Master title style</a:t>
            </a:r>
          </a:p>
        </p:txBody>
      </p:sp>
      <p:sp>
        <p:nvSpPr>
          <p:cNvPr id="9" name="Text Placeholder 27">
            <a:extLst>
              <a:ext uri="{FF2B5EF4-FFF2-40B4-BE49-F238E27FC236}">
                <a16:creationId xmlns:a16="http://schemas.microsoft.com/office/drawing/2014/main" id="{3A0125DB-FA05-1F44-8F17-9B2134CCC545}"/>
              </a:ext>
            </a:extLst>
          </p:cNvPr>
          <p:cNvSpPr>
            <a:spLocks noGrp="1"/>
          </p:cNvSpPr>
          <p:nvPr>
            <p:ph type="body" sz="quarter" idx="10"/>
          </p:nvPr>
        </p:nvSpPr>
        <p:spPr>
          <a:xfrm>
            <a:off x="1219200" y="1828800"/>
            <a:ext cx="9753600" cy="3657600"/>
          </a:xfrm>
        </p:spPr>
        <p:txBody>
          <a:bodyPr>
            <a:noAutofit/>
          </a:bodyPr>
          <a:lstStyle>
            <a:lvl1pPr marL="0" indent="0">
              <a:lnSpc>
                <a:spcPts val="2400"/>
              </a:lnSpc>
              <a:spcBef>
                <a:spcPts val="400"/>
              </a:spcBef>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Edit Master text styles</a:t>
            </a:r>
          </a:p>
        </p:txBody>
      </p:sp>
      <p:pic>
        <p:nvPicPr>
          <p:cNvPr id="6" name="Picture 5">
            <a:extLst>
              <a:ext uri="{FF2B5EF4-FFF2-40B4-BE49-F238E27FC236}">
                <a16:creationId xmlns:a16="http://schemas.microsoft.com/office/drawing/2014/main" id="{587AFD6A-D2C0-A74E-9AFB-31DA6E393B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52173" y="5592076"/>
            <a:ext cx="596515" cy="787998"/>
          </a:xfrm>
          <a:prstGeom prst="rect">
            <a:avLst/>
          </a:prstGeom>
        </p:spPr>
      </p:pic>
    </p:spTree>
    <p:extLst>
      <p:ext uri="{BB962C8B-B14F-4D97-AF65-F5344CB8AC3E}">
        <p14:creationId xmlns:p14="http://schemas.microsoft.com/office/powerpoint/2010/main" val="630476640"/>
      </p:ext>
    </p:extLst>
  </p:cSld>
  <p:clrMapOvr>
    <a:masterClrMapping/>
  </p:clrMapOvr>
  <p:extLst>
    <p:ext uri="{DCECCB84-F9BA-43D5-87BE-67443E8EF086}">
      <p15:sldGuideLst xmlns:p15="http://schemas.microsoft.com/office/powerpoint/2012/main">
        <p15:guide id="1" orient="horz" pos="2160">
          <p15:clr>
            <a:srgbClr val="FBAE40"/>
          </p15:clr>
        </p15:guide>
        <p15:guide id="2" pos="7272">
          <p15:clr>
            <a:srgbClr val="FBAE40"/>
          </p15:clr>
        </p15:guide>
        <p15:guide id="3" pos="768">
          <p15:clr>
            <a:srgbClr val="FBAE40"/>
          </p15:clr>
        </p15:guide>
        <p15:guide id="4" pos="6912">
          <p15:clr>
            <a:srgbClr val="FBAE40"/>
          </p15:clr>
        </p15:guide>
        <p15:guide id="5" orient="horz" pos="1152">
          <p15:clr>
            <a:srgbClr val="FBAE40"/>
          </p15:clr>
        </p15:guide>
        <p15:guide id="6" orient="horz" pos="345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 Title with List">
    <p:bg>
      <p:bgPr>
        <a:solidFill>
          <a:srgbClr val="004F9D"/>
        </a:solidFill>
        <a:effectLst/>
      </p:bgPr>
    </p:bg>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3B7F23B7-3D29-7648-8921-3A0E9180A252}"/>
              </a:ext>
            </a:extLst>
          </p:cNvPr>
          <p:cNvSpPr>
            <a:spLocks noGrp="1"/>
          </p:cNvSpPr>
          <p:nvPr>
            <p:ph type="title"/>
          </p:nvPr>
        </p:nvSpPr>
        <p:spPr>
          <a:xfrm>
            <a:off x="838200" y="563317"/>
            <a:ext cx="10515600" cy="878459"/>
          </a:xfrm>
          <a:prstGeom prst="rect">
            <a:avLst/>
          </a:prstGeom>
          <a:noFill/>
        </p:spPr>
        <p:txBody>
          <a:bodyPr anchor="b"/>
          <a:lstStyle>
            <a:lvl1pPr>
              <a:defRPr b="1" i="0">
                <a:solidFill>
                  <a:schemeClr val="bg1"/>
                </a:solidFill>
                <a:latin typeface="Source Sans Pro" panose="020B0503030403020204" pitchFamily="34" charset="77"/>
              </a:defRPr>
            </a:lvl1pPr>
          </a:lstStyle>
          <a:p>
            <a:r>
              <a:rPr lang="en-US"/>
              <a:t>Click to edit Master title style</a:t>
            </a:r>
          </a:p>
        </p:txBody>
      </p:sp>
      <p:sp>
        <p:nvSpPr>
          <p:cNvPr id="7" name="Text Placeholder 27">
            <a:extLst>
              <a:ext uri="{FF2B5EF4-FFF2-40B4-BE49-F238E27FC236}">
                <a16:creationId xmlns:a16="http://schemas.microsoft.com/office/drawing/2014/main" id="{B0015C2C-C98E-C64F-B39D-C23700646215}"/>
              </a:ext>
            </a:extLst>
          </p:cNvPr>
          <p:cNvSpPr>
            <a:spLocks noGrp="1"/>
          </p:cNvSpPr>
          <p:nvPr>
            <p:ph type="body" sz="quarter" idx="10"/>
          </p:nvPr>
        </p:nvSpPr>
        <p:spPr>
          <a:xfrm>
            <a:off x="1219200" y="1828800"/>
            <a:ext cx="9753600" cy="3657600"/>
          </a:xfrm>
        </p:spPr>
        <p:txBody>
          <a:bodyPr>
            <a:noAutofit/>
          </a:bodyPr>
          <a:lstStyle>
            <a:lvl1pPr marL="0" indent="-160020">
              <a:lnSpc>
                <a:spcPts val="2400"/>
              </a:lnSpc>
              <a:spcBef>
                <a:spcPts val="400"/>
              </a:spcBef>
              <a:buFont typeface="Arial" panose="020B0604020202020204" pitchFamily="34" charset="0"/>
              <a:buChar char="•"/>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Edit Master text styles</a:t>
            </a:r>
          </a:p>
        </p:txBody>
      </p:sp>
      <p:pic>
        <p:nvPicPr>
          <p:cNvPr id="6" name="Picture 5">
            <a:extLst>
              <a:ext uri="{FF2B5EF4-FFF2-40B4-BE49-F238E27FC236}">
                <a16:creationId xmlns:a16="http://schemas.microsoft.com/office/drawing/2014/main" id="{0F10FF76-DE25-8D40-8EFE-7B9A471F04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52173" y="5592076"/>
            <a:ext cx="596515" cy="787998"/>
          </a:xfrm>
          <a:prstGeom prst="rect">
            <a:avLst/>
          </a:prstGeom>
        </p:spPr>
      </p:pic>
    </p:spTree>
    <p:extLst>
      <p:ext uri="{BB962C8B-B14F-4D97-AF65-F5344CB8AC3E}">
        <p14:creationId xmlns:p14="http://schemas.microsoft.com/office/powerpoint/2010/main" val="2704952235"/>
      </p:ext>
    </p:extLst>
  </p:cSld>
  <p:clrMapOvr>
    <a:masterClrMapping/>
  </p:clrMapOvr>
  <p:extLst>
    <p:ext uri="{DCECCB84-F9BA-43D5-87BE-67443E8EF086}">
      <p15:sldGuideLst xmlns:p15="http://schemas.microsoft.com/office/powerpoint/2012/main">
        <p15:guide id="1" orient="horz" pos="2160">
          <p15:clr>
            <a:srgbClr val="FBAE40"/>
          </p15:clr>
        </p15:guide>
        <p15:guide id="2" pos="7272">
          <p15:clr>
            <a:srgbClr val="FBAE40"/>
          </p15:clr>
        </p15:guide>
        <p15:guide id="3" pos="768">
          <p15:clr>
            <a:srgbClr val="FBAE40"/>
          </p15:clr>
        </p15:guide>
        <p15:guide id="4" pos="6912">
          <p15:clr>
            <a:srgbClr val="FBAE40"/>
          </p15:clr>
        </p15:guide>
        <p15:guide id="5" orient="horz" pos="1152">
          <p15:clr>
            <a:srgbClr val="FBAE40"/>
          </p15:clr>
        </p15:guide>
        <p15:guide id="6" orient="horz" pos="345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theme" Target="../theme/theme3.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A0E167-3836-0642-BCC3-4535E090A129}"/>
              </a:ext>
            </a:extLst>
          </p:cNvPr>
          <p:cNvSpPr>
            <a:spLocks noGrp="1"/>
          </p:cNvSpPr>
          <p:nvPr>
            <p:ph type="title"/>
          </p:nvPr>
        </p:nvSpPr>
        <p:spPr>
          <a:xfrm>
            <a:off x="838200" y="571500"/>
            <a:ext cx="10515600" cy="864725"/>
          </a:xfrm>
          <a:prstGeom prst="rect">
            <a:avLst/>
          </a:prstGeom>
          <a:noFill/>
        </p:spPr>
        <p:txBody>
          <a:bodyPr vert="horz" lIns="9144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AB76B000-B4CE-5D45-B0F6-37FF6D9B6C6C}"/>
              </a:ext>
            </a:extLst>
          </p:cNvPr>
          <p:cNvSpPr>
            <a:spLocks noGrp="1"/>
          </p:cNvSpPr>
          <p:nvPr>
            <p:ph type="body" idx="1"/>
          </p:nvPr>
        </p:nvSpPr>
        <p:spPr>
          <a:xfrm>
            <a:off x="1219200" y="1828800"/>
            <a:ext cx="9753600" cy="3657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B47E2A7E-8957-394B-836C-16BA372D57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tx1"/>
                </a:solidFill>
                <a:latin typeface="Source Sans Pro" panose="020B0503030403020204" pitchFamily="34" charset="77"/>
              </a:defRPr>
            </a:lvl1pPr>
          </a:lstStyle>
          <a:p>
            <a:fld id="{F9DACE89-5049-9D42-8713-0737A9D7485F}" type="slidenum">
              <a:rPr lang="en-US" smtClean="0"/>
              <a:pPr/>
              <a:t>‹#›</a:t>
            </a:fld>
            <a:endParaRPr lang="en-US"/>
          </a:p>
        </p:txBody>
      </p:sp>
    </p:spTree>
    <p:extLst>
      <p:ext uri="{BB962C8B-B14F-4D97-AF65-F5344CB8AC3E}">
        <p14:creationId xmlns:p14="http://schemas.microsoft.com/office/powerpoint/2010/main" val="2749588475"/>
      </p:ext>
    </p:extLst>
  </p:cSld>
  <p:clrMap bg1="lt1" tx1="dk1" bg2="lt2" tx2="dk2" accent1="accent1" accent2="accent2" accent3="accent3" accent4="accent4" accent5="accent5" accent6="accent6" hlink="hlink" folHlink="folHlink"/>
  <p:sldLayoutIdLst>
    <p:sldLayoutId id="2147484050" r:id="rId1"/>
    <p:sldLayoutId id="2147484045" r:id="rId2"/>
    <p:sldLayoutId id="2147484049" r:id="rId3"/>
    <p:sldLayoutId id="2147484051" r:id="rId4"/>
    <p:sldLayoutId id="2147484064" r:id="rId5"/>
    <p:sldLayoutId id="2147483694" r:id="rId6"/>
    <p:sldLayoutId id="2147483695" r:id="rId7"/>
    <p:sldLayoutId id="2147484048" r:id="rId8"/>
    <p:sldLayoutId id="2147484046" r:id="rId9"/>
    <p:sldLayoutId id="2147483684" r:id="rId10"/>
    <p:sldLayoutId id="2147483686" r:id="rId11"/>
    <p:sldLayoutId id="2147484078" r:id="rId12"/>
    <p:sldLayoutId id="2147483689" r:id="rId13"/>
    <p:sldLayoutId id="2147483688" r:id="rId14"/>
    <p:sldLayoutId id="2147483690" r:id="rId15"/>
    <p:sldLayoutId id="2147483691" r:id="rId16"/>
    <p:sldLayoutId id="2147483692" r:id="rId17"/>
    <p:sldLayoutId id="2147483693" r:id="rId18"/>
    <p:sldLayoutId id="2147484065" r:id="rId19"/>
    <p:sldLayoutId id="2147484055" r:id="rId20"/>
    <p:sldLayoutId id="2147484057" r:id="rId21"/>
  </p:sldLayoutIdLst>
  <p:hf hdr="0" ftr="0" dt="0"/>
  <p:txStyles>
    <p:titleStyle>
      <a:lvl1pPr algn="l" defTabSz="914400" rtl="0" eaLnBrk="1" latinLnBrk="0" hangingPunct="1">
        <a:lnSpc>
          <a:spcPct val="90000"/>
        </a:lnSpc>
        <a:spcBef>
          <a:spcPct val="0"/>
        </a:spcBef>
        <a:buNone/>
        <a:defRPr sz="4400" b="1" i="0" kern="1200">
          <a:solidFill>
            <a:srgbClr val="01359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ts val="2400"/>
        </a:lnSpc>
        <a:spcBef>
          <a:spcPts val="4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A0E167-3836-0642-BCC3-4535E090A129}"/>
              </a:ext>
            </a:extLst>
          </p:cNvPr>
          <p:cNvSpPr>
            <a:spLocks noGrp="1"/>
          </p:cNvSpPr>
          <p:nvPr>
            <p:ph type="title"/>
          </p:nvPr>
        </p:nvSpPr>
        <p:spPr>
          <a:xfrm>
            <a:off x="838200" y="571500"/>
            <a:ext cx="10515600" cy="864725"/>
          </a:xfrm>
          <a:prstGeom prst="rect">
            <a:avLst/>
          </a:prstGeom>
          <a:noFill/>
        </p:spPr>
        <p:txBody>
          <a:bodyPr vert="horz" lIns="9144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AB76B000-B4CE-5D45-B0F6-37FF6D9B6C6C}"/>
              </a:ext>
            </a:extLst>
          </p:cNvPr>
          <p:cNvSpPr>
            <a:spLocks noGrp="1"/>
          </p:cNvSpPr>
          <p:nvPr>
            <p:ph type="body" idx="1"/>
          </p:nvPr>
        </p:nvSpPr>
        <p:spPr>
          <a:xfrm>
            <a:off x="1219200" y="1828800"/>
            <a:ext cx="9753600" cy="3657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FB69483-D310-4C47-9384-835ED571A6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b="0" i="0">
                <a:solidFill>
                  <a:schemeClr val="tx1"/>
                </a:solidFill>
                <a:latin typeface="Source Sans Pro" panose="020B0503030403020204" pitchFamily="34" charset="77"/>
              </a:defRPr>
            </a:lvl1pPr>
          </a:lstStyle>
          <a:p>
            <a:endParaRPr lang="en-US"/>
          </a:p>
        </p:txBody>
      </p:sp>
      <p:sp>
        <p:nvSpPr>
          <p:cNvPr id="9" name="Date Placeholder 8">
            <a:extLst>
              <a:ext uri="{FF2B5EF4-FFF2-40B4-BE49-F238E27FC236}">
                <a16:creationId xmlns:a16="http://schemas.microsoft.com/office/drawing/2014/main" id="{4C688A30-D0E0-AF4A-AB9B-CD0AC88CA1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0" i="0">
                <a:solidFill>
                  <a:schemeClr val="tx1"/>
                </a:solidFill>
                <a:latin typeface="Source Sans Pro" panose="020B0503030403020204" pitchFamily="34" charset="77"/>
              </a:defRPr>
            </a:lvl1pPr>
          </a:lstStyle>
          <a:p>
            <a:endParaRPr lang="en-US"/>
          </a:p>
        </p:txBody>
      </p:sp>
      <p:sp>
        <p:nvSpPr>
          <p:cNvPr id="10" name="Slide Number Placeholder 9">
            <a:extLst>
              <a:ext uri="{FF2B5EF4-FFF2-40B4-BE49-F238E27FC236}">
                <a16:creationId xmlns:a16="http://schemas.microsoft.com/office/drawing/2014/main" id="{B47E2A7E-8957-394B-836C-16BA372D57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tx1"/>
                </a:solidFill>
                <a:latin typeface="Source Sans Pro" panose="020B0503030403020204" pitchFamily="34" charset="77"/>
              </a:defRPr>
            </a:lvl1pPr>
          </a:lstStyle>
          <a:p>
            <a:fld id="{F9DACE89-5049-9D42-8713-0737A9D7485F}" type="slidenum">
              <a:rPr lang="en-US" smtClean="0"/>
              <a:pPr/>
              <a:t>‹#›</a:t>
            </a:fld>
            <a:endParaRPr lang="en-US"/>
          </a:p>
        </p:txBody>
      </p:sp>
    </p:spTree>
    <p:extLst>
      <p:ext uri="{BB962C8B-B14F-4D97-AF65-F5344CB8AC3E}">
        <p14:creationId xmlns:p14="http://schemas.microsoft.com/office/powerpoint/2010/main" val="3082813333"/>
      </p:ext>
    </p:extLst>
  </p:cSld>
  <p:clrMap bg1="lt1" tx1="dk1" bg2="lt2" tx2="dk2" accent1="accent1" accent2="accent2" accent3="accent3" accent4="accent4" accent5="accent5" accent6="accent6" hlink="hlink" folHlink="folHlink"/>
  <p:sldLayoutIdLst>
    <p:sldLayoutId id="2147483671" r:id="rId1"/>
    <p:sldLayoutId id="2147484054" r:id="rId2"/>
  </p:sldLayoutIdLst>
  <p:hf hdr="0" ftr="0" dt="0"/>
  <p:txStyles>
    <p:titleStyle>
      <a:lvl1pPr algn="l" defTabSz="914400" rtl="0" eaLnBrk="1" latinLnBrk="0" hangingPunct="1">
        <a:lnSpc>
          <a:spcPct val="90000"/>
        </a:lnSpc>
        <a:spcBef>
          <a:spcPct val="0"/>
        </a:spcBef>
        <a:buNone/>
        <a:defRPr sz="4400" b="1" i="0" kern="1200">
          <a:solidFill>
            <a:srgbClr val="013591"/>
          </a:solidFill>
          <a:latin typeface="Source Sans Pro" panose="020B0503030403020204" pitchFamily="34" charset="77"/>
          <a:ea typeface="+mj-ea"/>
          <a:cs typeface="+mj-cs"/>
        </a:defRPr>
      </a:lvl1pPr>
    </p:titleStyle>
    <p:bodyStyle>
      <a:lvl1pPr marL="0" indent="0" algn="l" defTabSz="914400" rtl="0" eaLnBrk="1" latinLnBrk="0" hangingPunct="1">
        <a:lnSpc>
          <a:spcPts val="2400"/>
        </a:lnSpc>
        <a:spcBef>
          <a:spcPts val="4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A0E167-3836-0642-BCC3-4535E090A129}"/>
              </a:ext>
            </a:extLst>
          </p:cNvPr>
          <p:cNvSpPr>
            <a:spLocks noGrp="1"/>
          </p:cNvSpPr>
          <p:nvPr>
            <p:ph type="title"/>
          </p:nvPr>
        </p:nvSpPr>
        <p:spPr>
          <a:xfrm>
            <a:off x="838200" y="571500"/>
            <a:ext cx="10515600" cy="864725"/>
          </a:xfrm>
          <a:prstGeom prst="rect">
            <a:avLst/>
          </a:prstGeom>
          <a:noFill/>
        </p:spPr>
        <p:txBody>
          <a:bodyPr vert="horz" lIns="9144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AB76B000-B4CE-5D45-B0F6-37FF6D9B6C6C}"/>
              </a:ext>
            </a:extLst>
          </p:cNvPr>
          <p:cNvSpPr>
            <a:spLocks noGrp="1"/>
          </p:cNvSpPr>
          <p:nvPr>
            <p:ph type="body" idx="1"/>
          </p:nvPr>
        </p:nvSpPr>
        <p:spPr>
          <a:xfrm>
            <a:off x="1219200" y="1828800"/>
            <a:ext cx="9753600" cy="3657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FB69483-D310-4C47-9384-835ED571A6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b="0" i="0">
                <a:solidFill>
                  <a:schemeClr val="tx1"/>
                </a:solidFill>
                <a:latin typeface="Source Sans Pro" panose="020B0503030403020204" pitchFamily="34" charset="77"/>
              </a:defRPr>
            </a:lvl1pPr>
          </a:lstStyle>
          <a:p>
            <a:endParaRPr lang="en-US"/>
          </a:p>
        </p:txBody>
      </p:sp>
      <p:sp>
        <p:nvSpPr>
          <p:cNvPr id="9" name="Date Placeholder 8">
            <a:extLst>
              <a:ext uri="{FF2B5EF4-FFF2-40B4-BE49-F238E27FC236}">
                <a16:creationId xmlns:a16="http://schemas.microsoft.com/office/drawing/2014/main" id="{4C688A30-D0E0-AF4A-AB9B-CD0AC88CA1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0" i="0">
                <a:solidFill>
                  <a:schemeClr val="tx1"/>
                </a:solidFill>
                <a:latin typeface="Source Sans Pro" panose="020B0503030403020204" pitchFamily="34" charset="77"/>
              </a:defRPr>
            </a:lvl1pPr>
          </a:lstStyle>
          <a:p>
            <a:endParaRPr lang="en-US"/>
          </a:p>
        </p:txBody>
      </p:sp>
      <p:sp>
        <p:nvSpPr>
          <p:cNvPr id="10" name="Slide Number Placeholder 9">
            <a:extLst>
              <a:ext uri="{FF2B5EF4-FFF2-40B4-BE49-F238E27FC236}">
                <a16:creationId xmlns:a16="http://schemas.microsoft.com/office/drawing/2014/main" id="{B47E2A7E-8957-394B-836C-16BA372D57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tx1"/>
                </a:solidFill>
                <a:latin typeface="Source Sans Pro" panose="020B0503030403020204" pitchFamily="34" charset="77"/>
              </a:defRPr>
            </a:lvl1pPr>
          </a:lstStyle>
          <a:p>
            <a:fld id="{F9DACE89-5049-9D42-8713-0737A9D7485F}" type="slidenum">
              <a:rPr lang="en-US" smtClean="0"/>
              <a:pPr/>
              <a:t>‹#›</a:t>
            </a:fld>
            <a:endParaRPr lang="en-US"/>
          </a:p>
        </p:txBody>
      </p:sp>
    </p:spTree>
    <p:extLst>
      <p:ext uri="{BB962C8B-B14F-4D97-AF65-F5344CB8AC3E}">
        <p14:creationId xmlns:p14="http://schemas.microsoft.com/office/powerpoint/2010/main" val="111515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767" r:id="rId10"/>
    <p:sldLayoutId id="2147484085" r:id="rId11"/>
    <p:sldLayoutId id="2147483672" r:id="rId12"/>
    <p:sldLayoutId id="2147484043" r:id="rId13"/>
    <p:sldLayoutId id="2147483674" r:id="rId14"/>
    <p:sldLayoutId id="2147483675" r:id="rId15"/>
    <p:sldLayoutId id="2147483676" r:id="rId16"/>
    <p:sldLayoutId id="2147484044" r:id="rId17"/>
    <p:sldLayoutId id="2147483678" r:id="rId18"/>
    <p:sldLayoutId id="2147483679" r:id="rId19"/>
    <p:sldLayoutId id="2147484042" r:id="rId20"/>
    <p:sldLayoutId id="2147483682" r:id="rId21"/>
    <p:sldLayoutId id="2147483683" r:id="rId22"/>
  </p:sldLayoutIdLst>
  <p:hf hdr="0" ftr="0" dt="0"/>
  <p:txStyles>
    <p:titleStyle>
      <a:lvl1pPr algn="l" defTabSz="914400" rtl="0" eaLnBrk="1" latinLnBrk="0" hangingPunct="1">
        <a:lnSpc>
          <a:spcPct val="90000"/>
        </a:lnSpc>
        <a:spcBef>
          <a:spcPct val="0"/>
        </a:spcBef>
        <a:buNone/>
        <a:defRPr sz="4400" b="0" i="0" kern="1200">
          <a:solidFill>
            <a:srgbClr val="01359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4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F9DACE89-5049-9D42-8713-0737A9D7485F}" type="slidenum">
              <a:rPr lang="en-US" smtClean="0"/>
              <a:pPr/>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8210757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3200" kern="1200">
          <a:solidFill>
            <a:schemeClr val="tx2"/>
          </a:solidFill>
          <a:latin typeface="Arial" panose="020B0604020202020204" pitchFamily="34" charset="0"/>
          <a:ea typeface="+mn-ea"/>
          <a:cs typeface="Arial" panose="020B0604020202020204" pitchFamily="34" charset="0"/>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3200" kern="1200">
          <a:solidFill>
            <a:schemeClr val="tx2"/>
          </a:solidFill>
          <a:latin typeface="Arial" panose="020B0604020202020204" pitchFamily="34" charset="0"/>
          <a:ea typeface="+mn-ea"/>
          <a:cs typeface="Arial" panose="020B0604020202020204" pitchFamily="34" charset="0"/>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3200" kern="1200">
          <a:solidFill>
            <a:schemeClr val="tx2"/>
          </a:solidFill>
          <a:latin typeface="Arial" panose="020B0604020202020204" pitchFamily="34" charset="0"/>
          <a:ea typeface="+mn-ea"/>
          <a:cs typeface="Arial" panose="020B0604020202020204" pitchFamily="34" charset="0"/>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3200" kern="1200">
          <a:solidFill>
            <a:schemeClr val="tx2"/>
          </a:solidFill>
          <a:latin typeface="Arial" panose="020B0604020202020204" pitchFamily="34" charset="0"/>
          <a:ea typeface="+mn-ea"/>
          <a:cs typeface="Arial" panose="020B0604020202020204" pitchFamily="34" charset="0"/>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3200" kern="1200">
          <a:solidFill>
            <a:schemeClr val="tx2"/>
          </a:solidFill>
          <a:latin typeface="Arial" panose="020B0604020202020204" pitchFamily="34" charset="0"/>
          <a:ea typeface="+mn-ea"/>
          <a:cs typeface="Arial" panose="020B060402020202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7.xml"/><Relationship Id="rId1" Type="http://schemas.openxmlformats.org/officeDocument/2006/relationships/video" Target="https://www.youtube.com/embed/tgwjc54G3bA?feature=oembed" TargetMode="Externa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7.xml"/><Relationship Id="rId1" Type="http://schemas.openxmlformats.org/officeDocument/2006/relationships/video" Target="https://www.youtube.com/embed/1sb548iiuPY?feature=oembed" TargetMode="Externa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7.xml"/><Relationship Id="rId1" Type="http://schemas.openxmlformats.org/officeDocument/2006/relationships/video" Target="https://www.youtube.com/embed/ASP63Iw6sNg?feature=oembed" TargetMode="Externa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51.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51.xml"/><Relationship Id="rId5" Type="http://schemas.openxmlformats.org/officeDocument/2006/relationships/image" Target="../media/image17.pn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51.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51.xml"/><Relationship Id="rId5" Type="http://schemas.openxmlformats.org/officeDocument/2006/relationships/image" Target="../media/image22.jpe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51.xml"/><Relationship Id="rId5" Type="http://schemas.openxmlformats.org/officeDocument/2006/relationships/image" Target="../media/image25.jpe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5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7.xml"/><Relationship Id="rId1" Type="http://schemas.openxmlformats.org/officeDocument/2006/relationships/video" Target="https://www.youtube.com/embed/H4jQUBAlBrI?feature=oembed" TargetMode="Externa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7.xml"/><Relationship Id="rId1" Type="http://schemas.openxmlformats.org/officeDocument/2006/relationships/video" Target="https://www.youtube.com/embed/PQxOc13DxvQ?feature=oembed" TargetMode="Externa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7.xml"/><Relationship Id="rId4" Type="http://schemas.openxmlformats.org/officeDocument/2006/relationships/hyperlink" Target="https://www.mobiletruckrental.com.au/lifting-heavy-objec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FADCE-E602-467E-B465-A72C5538D7BB}"/>
              </a:ext>
            </a:extLst>
          </p:cNvPr>
          <p:cNvSpPr>
            <a:spLocks noGrp="1"/>
          </p:cNvSpPr>
          <p:nvPr>
            <p:ph type="ctrTitle"/>
          </p:nvPr>
        </p:nvSpPr>
        <p:spPr/>
        <p:txBody>
          <a:bodyPr>
            <a:normAutofit/>
          </a:bodyPr>
          <a:lstStyle/>
          <a:p>
            <a:r>
              <a:rPr lang="en-US" sz="4400">
                <a:solidFill>
                  <a:schemeClr val="tx1"/>
                </a:solidFill>
                <a:latin typeface="Arial" panose="020B0604020202020204" pitchFamily="34" charset="0"/>
                <a:cs typeface="Arial" panose="020B0604020202020204" pitchFamily="34" charset="0"/>
              </a:rPr>
              <a:t>Making the Job Safer</a:t>
            </a:r>
          </a:p>
        </p:txBody>
      </p:sp>
      <p:sp>
        <p:nvSpPr>
          <p:cNvPr id="3" name="Subtitle 2">
            <a:extLst>
              <a:ext uri="{FF2B5EF4-FFF2-40B4-BE49-F238E27FC236}">
                <a16:creationId xmlns:a16="http://schemas.microsoft.com/office/drawing/2014/main" id="{89E8FC45-6264-4D66-B7FB-9D171A6B11E2}"/>
              </a:ext>
            </a:extLst>
          </p:cNvPr>
          <p:cNvSpPr>
            <a:spLocks noGrp="1"/>
          </p:cNvSpPr>
          <p:nvPr>
            <p:ph type="subTitle" idx="1"/>
          </p:nvPr>
        </p:nvSpPr>
        <p:spPr/>
        <p:txBody>
          <a:bodyPr>
            <a:noAutofit/>
          </a:bodyPr>
          <a:lstStyle/>
          <a:p>
            <a:r>
              <a:rPr lang="en-US" sz="3600">
                <a:solidFill>
                  <a:schemeClr val="tx1"/>
                </a:solidFill>
                <a:latin typeface="Arial" panose="020B0604020202020204" pitchFamily="34" charset="0"/>
                <a:cs typeface="Arial" panose="020B0604020202020204" pitchFamily="34" charset="0"/>
              </a:rPr>
              <a:t>Lesson 3</a:t>
            </a:r>
            <a:endParaRPr lang="en-US" sz="360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ABC3615-3DDD-E44B-BDC9-7B56B4B53FFE}"/>
              </a:ext>
            </a:extLst>
          </p:cNvPr>
          <p:cNvSpPr>
            <a:spLocks noGrp="1"/>
          </p:cNvSpPr>
          <p:nvPr>
            <p:ph type="sldNum" sz="quarter" idx="12"/>
          </p:nvPr>
        </p:nvSpPr>
        <p:spPr/>
        <p:txBody>
          <a:bodyPr/>
          <a:lstStyle/>
          <a:p>
            <a:fld id="{0275D8CD-D17B-45FA-922F-CACAE06C87A9}" type="slidenum">
              <a:rPr lang="en-US" smtClean="0">
                <a:solidFill>
                  <a:schemeClr val="bg1"/>
                </a:solidFill>
              </a:rPr>
              <a:t>1</a:t>
            </a:fld>
            <a:endParaRPr lang="en-US">
              <a:solidFill>
                <a:schemeClr val="bg1"/>
              </a:solidFill>
            </a:endParaRPr>
          </a:p>
        </p:txBody>
      </p:sp>
    </p:spTree>
    <p:extLst>
      <p:ext uri="{BB962C8B-B14F-4D97-AF65-F5344CB8AC3E}">
        <p14:creationId xmlns:p14="http://schemas.microsoft.com/office/powerpoint/2010/main" val="129167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0E830057-F4EE-412A-8526-36BE1CE18C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6" name="Rectangle 55">
            <a:extLst>
              <a:ext uri="{FF2B5EF4-FFF2-40B4-BE49-F238E27FC236}">
                <a16:creationId xmlns:a16="http://schemas.microsoft.com/office/drawing/2014/main" id="{B3B4502C-7226-432B-827E-8454CB375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9D6D20"/>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45">
            <a:extLst>
              <a:ext uri="{FF2B5EF4-FFF2-40B4-BE49-F238E27FC236}">
                <a16:creationId xmlns:a16="http://schemas.microsoft.com/office/drawing/2014/main" id="{BAAEBA82-E2D4-4653-AEE3-E95B330DD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useBgFill="1">
        <p:nvSpPr>
          <p:cNvPr id="52" name="Rectangle 51">
            <a:extLst>
              <a:ext uri="{FF2B5EF4-FFF2-40B4-BE49-F238E27FC236}">
                <a16:creationId xmlns:a16="http://schemas.microsoft.com/office/drawing/2014/main" id="{1064C44D-91AF-4137-BC06-4F0B21DDC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229A9569-B54F-4022-89FD-8D5585618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723899"/>
            <a:ext cx="5009388"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2787498-25B7-4A41-A126-1002CEACA0DE}"/>
              </a:ext>
            </a:extLst>
          </p:cNvPr>
          <p:cNvSpPr>
            <a:spLocks noGrp="1"/>
          </p:cNvSpPr>
          <p:nvPr>
            <p:ph type="title"/>
          </p:nvPr>
        </p:nvSpPr>
        <p:spPr>
          <a:xfrm>
            <a:off x="7261936" y="2042830"/>
            <a:ext cx="4115917" cy="2085869"/>
          </a:xfrm>
        </p:spPr>
        <p:txBody>
          <a:bodyPr vert="horz" lIns="91440" tIns="45720" rIns="91440" bIns="45720" rtlCol="0" anchor="b">
            <a:normAutofit/>
          </a:bodyPr>
          <a:lstStyle/>
          <a:p>
            <a:pPr algn="ctr"/>
            <a:r>
              <a:rPr lang="en-US" sz="3600">
                <a:solidFill>
                  <a:srgbClr val="FFFFFF"/>
                </a:solidFill>
              </a:rPr>
              <a:t>Safe Lifting Techniques: Video</a:t>
            </a:r>
          </a:p>
        </p:txBody>
      </p:sp>
      <p:pic>
        <p:nvPicPr>
          <p:cNvPr id="3" name="Online Media 2" descr="Proper Lifting Techniques YouTube video">
            <a:hlinkClick r:id="" action="ppaction://media"/>
            <a:extLst>
              <a:ext uri="{FF2B5EF4-FFF2-40B4-BE49-F238E27FC236}">
                <a16:creationId xmlns:a16="http://schemas.microsoft.com/office/drawing/2014/main" id="{708441F1-43C1-4A00-9682-78998BF54F85}"/>
              </a:ext>
            </a:extLst>
          </p:cNvPr>
          <p:cNvPicPr>
            <a:picLocks noRot="1" noChangeAspect="1"/>
          </p:cNvPicPr>
          <p:nvPr>
            <a:videoFile r:link="rId1"/>
          </p:nvPr>
        </p:nvPicPr>
        <p:blipFill>
          <a:blip r:embed="rId4"/>
          <a:stretch>
            <a:fillRect/>
          </a:stretch>
        </p:blipFill>
        <p:spPr>
          <a:xfrm>
            <a:off x="227299" y="1870280"/>
            <a:ext cx="6588103" cy="3722278"/>
          </a:xfrm>
          <a:prstGeom prst="rect">
            <a:avLst/>
          </a:prstGeom>
        </p:spPr>
      </p:pic>
      <p:sp>
        <p:nvSpPr>
          <p:cNvPr id="4" name="Slide Number Placeholder 3">
            <a:extLst>
              <a:ext uri="{FF2B5EF4-FFF2-40B4-BE49-F238E27FC236}">
                <a16:creationId xmlns:a16="http://schemas.microsoft.com/office/drawing/2014/main" id="{DFA882A8-91E8-4668-9F94-40904E4AE1B3}"/>
              </a:ext>
            </a:extLst>
          </p:cNvPr>
          <p:cNvSpPr>
            <a:spLocks noGrp="1"/>
          </p:cNvSpPr>
          <p:nvPr>
            <p:ph type="sldNum" sz="quarter" idx="12"/>
          </p:nvPr>
        </p:nvSpPr>
        <p:spPr>
          <a:xfrm>
            <a:off x="10558300" y="6400800"/>
            <a:ext cx="1016440" cy="365125"/>
          </a:xfrm>
        </p:spPr>
        <p:txBody>
          <a:bodyPr vert="horz" lIns="91440" tIns="45720" rIns="91440" bIns="45720" rtlCol="0" anchor="ctr">
            <a:normAutofit/>
          </a:bodyPr>
          <a:lstStyle/>
          <a:p>
            <a:pPr>
              <a:spcAft>
                <a:spcPts val="600"/>
              </a:spcAft>
            </a:pPr>
            <a:fld id="{0275D8CD-D17B-45FA-922F-CACAE06C87A9}" type="slidenum">
              <a:rPr lang="en-US" smtClean="0">
                <a:solidFill>
                  <a:schemeClr val="tx1"/>
                </a:solidFill>
              </a:rPr>
              <a:pPr>
                <a:spcAft>
                  <a:spcPts val="600"/>
                </a:spcAft>
              </a:pPr>
              <a:t>10</a:t>
            </a:fld>
            <a:endParaRPr lang="en-US">
              <a:solidFill>
                <a:schemeClr val="tx1"/>
              </a:solidFill>
            </a:endParaRPr>
          </a:p>
        </p:txBody>
      </p:sp>
    </p:spTree>
    <p:extLst>
      <p:ext uri="{BB962C8B-B14F-4D97-AF65-F5344CB8AC3E}">
        <p14:creationId xmlns:p14="http://schemas.microsoft.com/office/powerpoint/2010/main" val="76297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BBC51-6C4C-6DEA-9BE3-80D07BD95141}"/>
              </a:ext>
            </a:extLst>
          </p:cNvPr>
          <p:cNvSpPr>
            <a:spLocks noGrp="1"/>
          </p:cNvSpPr>
          <p:nvPr>
            <p:ph type="title"/>
          </p:nvPr>
        </p:nvSpPr>
        <p:spPr/>
        <p:txBody>
          <a:bodyPr/>
          <a:lstStyle/>
          <a:p>
            <a:pPr algn="ctr"/>
            <a:r>
              <a:rPr lang="en-US"/>
              <a:t>WORKPLACE ERGONOMICS</a:t>
            </a:r>
          </a:p>
        </p:txBody>
      </p:sp>
      <p:pic>
        <p:nvPicPr>
          <p:cNvPr id="5" name="Online Media 4" descr="Workplace Ergonomics YouTube video">
            <a:hlinkClick r:id="" action="ppaction://media"/>
            <a:extLst>
              <a:ext uri="{FF2B5EF4-FFF2-40B4-BE49-F238E27FC236}">
                <a16:creationId xmlns:a16="http://schemas.microsoft.com/office/drawing/2014/main" id="{19217B4C-6C2D-6983-DB27-8502A3916DA1}"/>
              </a:ext>
            </a:extLst>
          </p:cNvPr>
          <p:cNvPicPr>
            <a:picLocks noGrp="1" noRot="1" noChangeAspect="1"/>
          </p:cNvPicPr>
          <p:nvPr>
            <p:ph idx="1"/>
            <a:videoFile r:link="rId1"/>
          </p:nvPr>
        </p:nvPicPr>
        <p:blipFill>
          <a:blip r:embed="rId4"/>
          <a:stretch>
            <a:fillRect/>
          </a:stretch>
        </p:blipFill>
        <p:spPr>
          <a:xfrm>
            <a:off x="2841625" y="2181225"/>
            <a:ext cx="6510338" cy="3678238"/>
          </a:xfrm>
          <a:prstGeom prst="rect">
            <a:avLst/>
          </a:prstGeom>
        </p:spPr>
      </p:pic>
      <p:sp>
        <p:nvSpPr>
          <p:cNvPr id="4" name="Slide Number Placeholder 3">
            <a:extLst>
              <a:ext uri="{FF2B5EF4-FFF2-40B4-BE49-F238E27FC236}">
                <a16:creationId xmlns:a16="http://schemas.microsoft.com/office/drawing/2014/main" id="{DEC6E064-711D-7F80-6E17-EC84320AB47F}"/>
              </a:ext>
            </a:extLst>
          </p:cNvPr>
          <p:cNvSpPr>
            <a:spLocks noGrp="1"/>
          </p:cNvSpPr>
          <p:nvPr>
            <p:ph type="sldNum" sz="quarter" idx="12"/>
          </p:nvPr>
        </p:nvSpPr>
        <p:spPr/>
        <p:txBody>
          <a:bodyPr/>
          <a:lstStyle/>
          <a:p>
            <a:fld id="{0275D8CD-D17B-45FA-922F-CACAE06C87A9}" type="slidenum">
              <a:rPr lang="en-US" smtClean="0"/>
              <a:t>11</a:t>
            </a:fld>
            <a:endParaRPr lang="en-US"/>
          </a:p>
        </p:txBody>
      </p:sp>
    </p:spTree>
    <p:extLst>
      <p:ext uri="{BB962C8B-B14F-4D97-AF65-F5344CB8AC3E}">
        <p14:creationId xmlns:p14="http://schemas.microsoft.com/office/powerpoint/2010/main" val="9047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A28AC4B-805D-4091-A648-61572081C7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35AB771-A79D-49B2-BBD1-C6697777B002}"/>
              </a:ext>
            </a:extLst>
          </p:cNvPr>
          <p:cNvSpPr>
            <a:spLocks noGrp="1"/>
          </p:cNvSpPr>
          <p:nvPr>
            <p:ph type="title"/>
          </p:nvPr>
        </p:nvSpPr>
        <p:spPr>
          <a:xfrm>
            <a:off x="601255" y="702156"/>
            <a:ext cx="3409783" cy="5306758"/>
          </a:xfrm>
        </p:spPr>
        <p:txBody>
          <a:bodyPr anchor="ctr">
            <a:normAutofit/>
          </a:bodyPr>
          <a:lstStyle/>
          <a:p>
            <a:pPr algn="ctr"/>
            <a:r>
              <a:rPr lang="en-US"/>
              <a:t>Mary</a:t>
            </a:r>
          </a:p>
        </p:txBody>
      </p:sp>
      <p:sp>
        <p:nvSpPr>
          <p:cNvPr id="16" name="Rectangle 15">
            <a:extLst>
              <a:ext uri="{FF2B5EF4-FFF2-40B4-BE49-F238E27FC236}">
                <a16:creationId xmlns:a16="http://schemas.microsoft.com/office/drawing/2014/main" id="{A6D733BE-061E-4600-B6A3-62A68EF2C6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E78E78"/>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10" descr="Illustration of a person with long hair in a ponytail reaching across a lower shelf to place something in a bin up above and further back.">
            <a:extLst>
              <a:ext uri="{FF2B5EF4-FFF2-40B4-BE49-F238E27FC236}">
                <a16:creationId xmlns:a16="http://schemas.microsoft.com/office/drawing/2014/main" id="{057839FB-3BFB-46B8-BED0-AA6A40700AB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5308243" y="-8707"/>
            <a:ext cx="6000749" cy="685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45762346-58A3-44EE-BCEF-92D3ECEB90C3}"/>
              </a:ext>
            </a:extLst>
          </p:cNvPr>
          <p:cNvSpPr>
            <a:spLocks noGrp="1"/>
          </p:cNvSpPr>
          <p:nvPr>
            <p:ph type="sldNum" sz="quarter" idx="12"/>
          </p:nvPr>
        </p:nvSpPr>
        <p:spPr>
          <a:xfrm>
            <a:off x="10782738" y="6484168"/>
            <a:ext cx="1052508" cy="365125"/>
          </a:xfrm>
        </p:spPr>
        <p:txBody>
          <a:bodyPr>
            <a:normAutofit/>
          </a:bodyPr>
          <a:lstStyle/>
          <a:p>
            <a:pPr>
              <a:spcAft>
                <a:spcPts val="600"/>
              </a:spcAft>
            </a:pPr>
            <a:fld id="{0275D8CD-D17B-45FA-922F-CACAE06C87A9}" type="slidenum">
              <a:rPr lang="en-US" smtClean="0">
                <a:solidFill>
                  <a:schemeClr val="tx1"/>
                </a:solidFill>
              </a:rPr>
              <a:pPr>
                <a:spcAft>
                  <a:spcPts val="600"/>
                </a:spcAft>
              </a:pPr>
              <a:t>12</a:t>
            </a:fld>
            <a:endParaRPr lang="en-US">
              <a:solidFill>
                <a:schemeClr val="tx1"/>
              </a:solidFill>
            </a:endParaRPr>
          </a:p>
        </p:txBody>
      </p:sp>
    </p:spTree>
    <p:extLst>
      <p:ext uri="{BB962C8B-B14F-4D97-AF65-F5344CB8AC3E}">
        <p14:creationId xmlns:p14="http://schemas.microsoft.com/office/powerpoint/2010/main" val="1537073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65D39-E40D-08A7-BEEA-6E680ED18386}"/>
              </a:ext>
            </a:extLst>
          </p:cNvPr>
          <p:cNvSpPr>
            <a:spLocks noGrp="1"/>
          </p:cNvSpPr>
          <p:nvPr>
            <p:ph type="title"/>
          </p:nvPr>
        </p:nvSpPr>
        <p:spPr/>
        <p:txBody>
          <a:bodyPr/>
          <a:lstStyle/>
          <a:p>
            <a:r>
              <a:rPr lang="en-US"/>
              <a:t>HAZARDS IN THE PICTURE: Mary</a:t>
            </a:r>
          </a:p>
        </p:txBody>
      </p:sp>
      <p:sp>
        <p:nvSpPr>
          <p:cNvPr id="5" name="Content Placeholder 4">
            <a:extLst>
              <a:ext uri="{FF2B5EF4-FFF2-40B4-BE49-F238E27FC236}">
                <a16:creationId xmlns:a16="http://schemas.microsoft.com/office/drawing/2014/main" id="{22B86342-0D24-7410-5631-420C0AA9FCDF}"/>
              </a:ext>
            </a:extLst>
          </p:cNvPr>
          <p:cNvSpPr>
            <a:spLocks noGrp="1"/>
          </p:cNvSpPr>
          <p:nvPr>
            <p:ph sz="half" idx="1"/>
          </p:nvPr>
        </p:nvSpPr>
        <p:spPr/>
        <p:txBody>
          <a:bodyPr anchor="t"/>
          <a:lstStyle/>
          <a:p>
            <a:r>
              <a:rPr lang="en-US"/>
              <a:t>Hazard:</a:t>
            </a:r>
          </a:p>
        </p:txBody>
      </p:sp>
      <p:sp>
        <p:nvSpPr>
          <p:cNvPr id="6" name="Content Placeholder 5">
            <a:extLst>
              <a:ext uri="{FF2B5EF4-FFF2-40B4-BE49-F238E27FC236}">
                <a16:creationId xmlns:a16="http://schemas.microsoft.com/office/drawing/2014/main" id="{BC420C59-A2AE-F995-AAD2-8728EAE7432C}"/>
              </a:ext>
            </a:extLst>
          </p:cNvPr>
          <p:cNvSpPr>
            <a:spLocks noGrp="1"/>
          </p:cNvSpPr>
          <p:nvPr>
            <p:ph sz="half" idx="2"/>
          </p:nvPr>
        </p:nvSpPr>
        <p:spPr/>
        <p:txBody>
          <a:bodyPr anchor="t"/>
          <a:lstStyle/>
          <a:p>
            <a:r>
              <a:rPr lang="en-US"/>
              <a:t>Ways to Fix It:</a:t>
            </a:r>
          </a:p>
        </p:txBody>
      </p:sp>
      <p:sp>
        <p:nvSpPr>
          <p:cNvPr id="4" name="Slide Number Placeholder 3">
            <a:extLst>
              <a:ext uri="{FF2B5EF4-FFF2-40B4-BE49-F238E27FC236}">
                <a16:creationId xmlns:a16="http://schemas.microsoft.com/office/drawing/2014/main" id="{97464CD0-9E99-C103-417D-68F886FC752E}"/>
              </a:ext>
            </a:extLst>
          </p:cNvPr>
          <p:cNvSpPr>
            <a:spLocks noGrp="1"/>
          </p:cNvSpPr>
          <p:nvPr>
            <p:ph type="sldNum" sz="quarter" idx="12"/>
          </p:nvPr>
        </p:nvSpPr>
        <p:spPr/>
        <p:txBody>
          <a:bodyPr/>
          <a:lstStyle/>
          <a:p>
            <a:fld id="{0275D8CD-D17B-45FA-922F-CACAE06C87A9}" type="slidenum">
              <a:rPr lang="en-US" smtClean="0"/>
              <a:t>13</a:t>
            </a:fld>
            <a:endParaRPr lang="en-US"/>
          </a:p>
        </p:txBody>
      </p:sp>
    </p:spTree>
    <p:extLst>
      <p:ext uri="{BB962C8B-B14F-4D97-AF65-F5344CB8AC3E}">
        <p14:creationId xmlns:p14="http://schemas.microsoft.com/office/powerpoint/2010/main" val="1228899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1" name="Rectangle 30">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E8BED655-2EC5-4704-ADD4-A91564533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rgbClr val="F4A21D"/>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35AB771-A79D-49B2-BBD1-C6697777B002}"/>
              </a:ext>
            </a:extLst>
          </p:cNvPr>
          <p:cNvSpPr>
            <a:spLocks noGrp="1"/>
          </p:cNvSpPr>
          <p:nvPr>
            <p:ph type="title"/>
          </p:nvPr>
        </p:nvSpPr>
        <p:spPr>
          <a:xfrm>
            <a:off x="638620" y="2618330"/>
            <a:ext cx="3511233" cy="2025360"/>
          </a:xfrm>
        </p:spPr>
        <p:txBody>
          <a:bodyPr vert="horz" lIns="91440" tIns="45720" rIns="91440" bIns="45720" rtlCol="0" anchor="ctr">
            <a:normAutofit/>
          </a:bodyPr>
          <a:lstStyle/>
          <a:p>
            <a:pPr algn="ctr"/>
            <a:r>
              <a:rPr lang="en-US" sz="3600">
                <a:solidFill>
                  <a:srgbClr val="FFFFFF"/>
                </a:solidFill>
              </a:rPr>
              <a:t>Ann</a:t>
            </a:r>
          </a:p>
        </p:txBody>
      </p:sp>
      <p:pic>
        <p:nvPicPr>
          <p:cNvPr id="8" name="Picture 7" descr="Illustration of a person with dark hair in a bun wringing a wet rag over a bucket. There is a second bucket labeled clean water filled almost to the top with a liquid, a mop in the background, a pile of used rags in the foreground, a container simply labeled cleaner, and a sign in front of the women's bathroom door indicating mopping.">
            <a:extLst>
              <a:ext uri="{FF2B5EF4-FFF2-40B4-BE49-F238E27FC236}">
                <a16:creationId xmlns:a16="http://schemas.microsoft.com/office/drawing/2014/main" id="{CCC4A2D0-3AED-49C0-96D3-C3816D210C6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1" b="-1"/>
          <a:stretch/>
        </p:blipFill>
        <p:spPr bwMode="auto">
          <a:xfrm>
            <a:off x="4654295" y="10"/>
            <a:ext cx="7537705"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45762346-58A3-44EE-BCEF-92D3ECEB90C3}"/>
              </a:ext>
            </a:extLst>
          </p:cNvPr>
          <p:cNvSpPr>
            <a:spLocks noGrp="1"/>
          </p:cNvSpPr>
          <p:nvPr>
            <p:ph type="sldNum" sz="quarter" idx="12"/>
          </p:nvPr>
        </p:nvSpPr>
        <p:spPr>
          <a:xfrm>
            <a:off x="0" y="6208002"/>
            <a:ext cx="1016440" cy="365125"/>
          </a:xfrm>
        </p:spPr>
        <p:txBody>
          <a:bodyPr vert="horz" lIns="91440" tIns="45720" rIns="91440" bIns="45720" rtlCol="0" anchor="ctr">
            <a:normAutofit/>
          </a:bodyPr>
          <a:lstStyle/>
          <a:p>
            <a:pPr defTabSz="457200">
              <a:spcAft>
                <a:spcPts val="600"/>
              </a:spcAft>
            </a:pPr>
            <a:fld id="{0275D8CD-D17B-45FA-922F-CACAE06C87A9}" type="slidenum">
              <a:rPr lang="en-US">
                <a:solidFill>
                  <a:srgbClr val="FFFFFF"/>
                </a:solidFill>
              </a:rPr>
              <a:pPr defTabSz="457200">
                <a:spcAft>
                  <a:spcPts val="600"/>
                </a:spcAft>
              </a:pPr>
              <a:t>14</a:t>
            </a:fld>
            <a:endParaRPr lang="en-US">
              <a:solidFill>
                <a:srgbClr val="FFFFFF"/>
              </a:solidFill>
            </a:endParaRPr>
          </a:p>
        </p:txBody>
      </p:sp>
    </p:spTree>
    <p:extLst>
      <p:ext uri="{BB962C8B-B14F-4D97-AF65-F5344CB8AC3E}">
        <p14:creationId xmlns:p14="http://schemas.microsoft.com/office/powerpoint/2010/main" val="1901652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65D39-E40D-08A7-BEEA-6E680ED18386}"/>
              </a:ext>
            </a:extLst>
          </p:cNvPr>
          <p:cNvSpPr>
            <a:spLocks noGrp="1"/>
          </p:cNvSpPr>
          <p:nvPr>
            <p:ph type="title"/>
          </p:nvPr>
        </p:nvSpPr>
        <p:spPr/>
        <p:txBody>
          <a:bodyPr/>
          <a:lstStyle/>
          <a:p>
            <a:r>
              <a:rPr lang="en-US"/>
              <a:t>HAZARDS IN THE PICTURE: Ann</a:t>
            </a:r>
          </a:p>
        </p:txBody>
      </p:sp>
      <p:sp>
        <p:nvSpPr>
          <p:cNvPr id="5" name="Content Placeholder 4">
            <a:extLst>
              <a:ext uri="{FF2B5EF4-FFF2-40B4-BE49-F238E27FC236}">
                <a16:creationId xmlns:a16="http://schemas.microsoft.com/office/drawing/2014/main" id="{22B86342-0D24-7410-5631-420C0AA9FCDF}"/>
              </a:ext>
            </a:extLst>
          </p:cNvPr>
          <p:cNvSpPr>
            <a:spLocks noGrp="1"/>
          </p:cNvSpPr>
          <p:nvPr>
            <p:ph sz="half" idx="1"/>
          </p:nvPr>
        </p:nvSpPr>
        <p:spPr/>
        <p:txBody>
          <a:bodyPr anchor="t"/>
          <a:lstStyle/>
          <a:p>
            <a:r>
              <a:rPr lang="en-US"/>
              <a:t>Hazard:</a:t>
            </a:r>
          </a:p>
        </p:txBody>
      </p:sp>
      <p:sp>
        <p:nvSpPr>
          <p:cNvPr id="6" name="Content Placeholder 5">
            <a:extLst>
              <a:ext uri="{FF2B5EF4-FFF2-40B4-BE49-F238E27FC236}">
                <a16:creationId xmlns:a16="http://schemas.microsoft.com/office/drawing/2014/main" id="{BC420C59-A2AE-F995-AAD2-8728EAE7432C}"/>
              </a:ext>
            </a:extLst>
          </p:cNvPr>
          <p:cNvSpPr>
            <a:spLocks noGrp="1"/>
          </p:cNvSpPr>
          <p:nvPr>
            <p:ph sz="half" idx="2"/>
          </p:nvPr>
        </p:nvSpPr>
        <p:spPr/>
        <p:txBody>
          <a:bodyPr anchor="t"/>
          <a:lstStyle/>
          <a:p>
            <a:r>
              <a:rPr lang="en-US"/>
              <a:t>Ways to Fix It:</a:t>
            </a:r>
          </a:p>
        </p:txBody>
      </p:sp>
      <p:sp>
        <p:nvSpPr>
          <p:cNvPr id="4" name="Slide Number Placeholder 3">
            <a:extLst>
              <a:ext uri="{FF2B5EF4-FFF2-40B4-BE49-F238E27FC236}">
                <a16:creationId xmlns:a16="http://schemas.microsoft.com/office/drawing/2014/main" id="{97464CD0-9E99-C103-417D-68F886FC752E}"/>
              </a:ext>
            </a:extLst>
          </p:cNvPr>
          <p:cNvSpPr>
            <a:spLocks noGrp="1"/>
          </p:cNvSpPr>
          <p:nvPr>
            <p:ph type="sldNum" sz="quarter" idx="12"/>
          </p:nvPr>
        </p:nvSpPr>
        <p:spPr/>
        <p:txBody>
          <a:bodyPr/>
          <a:lstStyle/>
          <a:p>
            <a:fld id="{0275D8CD-D17B-45FA-922F-CACAE06C87A9}" type="slidenum">
              <a:rPr lang="en-US" smtClean="0"/>
              <a:t>15</a:t>
            </a:fld>
            <a:endParaRPr lang="en-US"/>
          </a:p>
        </p:txBody>
      </p:sp>
    </p:spTree>
    <p:extLst>
      <p:ext uri="{BB962C8B-B14F-4D97-AF65-F5344CB8AC3E}">
        <p14:creationId xmlns:p14="http://schemas.microsoft.com/office/powerpoint/2010/main" val="3679620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81D7B4F-2756-2B7E-037E-1431D5EF4CD0}"/>
              </a:ext>
            </a:extLst>
          </p:cNvPr>
          <p:cNvSpPr>
            <a:spLocks noGrp="1"/>
          </p:cNvSpPr>
          <p:nvPr>
            <p:ph type="title"/>
          </p:nvPr>
        </p:nvSpPr>
        <p:spPr/>
        <p:txBody>
          <a:bodyPr>
            <a:normAutofit fontScale="90000"/>
          </a:bodyPr>
          <a:lstStyle/>
          <a:p>
            <a:r>
              <a:rPr lang="en-US"/>
              <a:t>Chemical hazards – eye wash station</a:t>
            </a:r>
          </a:p>
        </p:txBody>
      </p:sp>
      <p:sp>
        <p:nvSpPr>
          <p:cNvPr id="5" name="Slide Number Placeholder 4">
            <a:extLst>
              <a:ext uri="{FF2B5EF4-FFF2-40B4-BE49-F238E27FC236}">
                <a16:creationId xmlns:a16="http://schemas.microsoft.com/office/drawing/2014/main" id="{0FE58FE8-1AE4-4395-7B13-C0E0423691E4}"/>
              </a:ext>
            </a:extLst>
          </p:cNvPr>
          <p:cNvSpPr>
            <a:spLocks noGrp="1"/>
          </p:cNvSpPr>
          <p:nvPr>
            <p:ph type="sldNum" sz="quarter" idx="12"/>
          </p:nvPr>
        </p:nvSpPr>
        <p:spPr/>
        <p:txBody>
          <a:bodyPr/>
          <a:lstStyle/>
          <a:p>
            <a:fld id="{0275D8CD-D17B-45FA-922F-CACAE06C87A9}" type="slidenum">
              <a:rPr lang="en-US" smtClean="0"/>
              <a:t>16</a:t>
            </a:fld>
            <a:endParaRPr lang="en-US"/>
          </a:p>
        </p:txBody>
      </p:sp>
      <p:pic>
        <p:nvPicPr>
          <p:cNvPr id="4" name="Online Media 3" descr="Reviews how to use an eyewash station properly (Closed Captioned)">
            <a:hlinkClick r:id="" action="ppaction://media"/>
            <a:extLst>
              <a:ext uri="{FF2B5EF4-FFF2-40B4-BE49-F238E27FC236}">
                <a16:creationId xmlns:a16="http://schemas.microsoft.com/office/drawing/2014/main" id="{7399C986-11E1-18AA-3CED-DC8FE96C76C4}"/>
              </a:ext>
            </a:extLst>
          </p:cNvPr>
          <p:cNvPicPr>
            <a:picLocks noGrp="1" noRot="1" noChangeAspect="1"/>
          </p:cNvPicPr>
          <p:nvPr>
            <p:ph idx="1"/>
            <a:videoFile r:link="rId1"/>
          </p:nvPr>
        </p:nvPicPr>
        <p:blipFill>
          <a:blip r:embed="rId4"/>
          <a:stretch>
            <a:fillRect/>
          </a:stretch>
        </p:blipFill>
        <p:spPr>
          <a:xfrm>
            <a:off x="2841625" y="2181225"/>
            <a:ext cx="6510338" cy="3678238"/>
          </a:xfrm>
          <a:prstGeom prst="rect">
            <a:avLst/>
          </a:prstGeom>
        </p:spPr>
      </p:pic>
    </p:spTree>
    <p:extLst>
      <p:ext uri="{BB962C8B-B14F-4D97-AF65-F5344CB8AC3E}">
        <p14:creationId xmlns:p14="http://schemas.microsoft.com/office/powerpoint/2010/main" val="73905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69F8B-417A-40CF-8EFC-77123F48345A}"/>
              </a:ext>
            </a:extLst>
          </p:cNvPr>
          <p:cNvSpPr>
            <a:spLocks noGrp="1"/>
          </p:cNvSpPr>
          <p:nvPr>
            <p:ph type="title"/>
          </p:nvPr>
        </p:nvSpPr>
        <p:spPr/>
        <p:txBody>
          <a:bodyPr/>
          <a:lstStyle/>
          <a:p>
            <a:r>
              <a:rPr lang="en-US"/>
              <a:t>COVID-19</a:t>
            </a:r>
          </a:p>
        </p:txBody>
      </p:sp>
      <p:pic>
        <p:nvPicPr>
          <p:cNvPr id="6" name="Content Placeholder 5" descr="Graphic of the COVID-19 pointy spherical germ colored in red and gray on the left and the words &quot;COVID-19&quot; in bold with &quot;coronavirus disease 2019&quot; below on the right.">
            <a:extLst>
              <a:ext uri="{FF2B5EF4-FFF2-40B4-BE49-F238E27FC236}">
                <a16:creationId xmlns:a16="http://schemas.microsoft.com/office/drawing/2014/main" id="{ADE4D7A7-BCB3-435A-9CDB-B7EC0D7DC9EA}"/>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591201" y="2183924"/>
            <a:ext cx="9009598" cy="4137338"/>
          </a:xfrm>
        </p:spPr>
      </p:pic>
      <p:sp>
        <p:nvSpPr>
          <p:cNvPr id="3" name="Slide Number Placeholder 2">
            <a:extLst>
              <a:ext uri="{FF2B5EF4-FFF2-40B4-BE49-F238E27FC236}">
                <a16:creationId xmlns:a16="http://schemas.microsoft.com/office/drawing/2014/main" id="{F7B4E12B-4343-4BB6-950B-40FBAF3D76F1}"/>
              </a:ext>
            </a:extLst>
          </p:cNvPr>
          <p:cNvSpPr>
            <a:spLocks noGrp="1"/>
          </p:cNvSpPr>
          <p:nvPr>
            <p:ph type="sldNum" sz="quarter" idx="12"/>
          </p:nvPr>
        </p:nvSpPr>
        <p:spPr/>
        <p:txBody>
          <a:bodyPr/>
          <a:lstStyle/>
          <a:p>
            <a:fld id="{0275D8CD-D17B-45FA-922F-CACAE06C87A9}" type="slidenum">
              <a:rPr lang="en-US" smtClean="0">
                <a:solidFill>
                  <a:schemeClr val="tx1"/>
                </a:solidFill>
              </a:rPr>
              <a:t>17</a:t>
            </a:fld>
            <a:endParaRPr lang="en-US">
              <a:solidFill>
                <a:schemeClr val="tx1"/>
              </a:solidFill>
            </a:endParaRPr>
          </a:p>
        </p:txBody>
      </p:sp>
    </p:spTree>
    <p:extLst>
      <p:ext uri="{BB962C8B-B14F-4D97-AF65-F5344CB8AC3E}">
        <p14:creationId xmlns:p14="http://schemas.microsoft.com/office/powerpoint/2010/main" val="2643441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FB1F0-5C11-08CF-02CE-C0E314B12084}"/>
              </a:ext>
            </a:extLst>
          </p:cNvPr>
          <p:cNvSpPr>
            <a:spLocks noGrp="1"/>
          </p:cNvSpPr>
          <p:nvPr>
            <p:ph type="title"/>
          </p:nvPr>
        </p:nvSpPr>
        <p:spPr/>
        <p:txBody>
          <a:bodyPr/>
          <a:lstStyle/>
          <a:p>
            <a:r>
              <a:rPr lang="en-US"/>
              <a:t>Covid-19: CDC Guidelines</a:t>
            </a:r>
          </a:p>
        </p:txBody>
      </p:sp>
      <p:sp>
        <p:nvSpPr>
          <p:cNvPr id="3" name="Content Placeholder 2">
            <a:extLst>
              <a:ext uri="{FF2B5EF4-FFF2-40B4-BE49-F238E27FC236}">
                <a16:creationId xmlns:a16="http://schemas.microsoft.com/office/drawing/2014/main" id="{A46794E5-D1BA-D0F1-BEA5-0E5E81F64B10}"/>
              </a:ext>
            </a:extLst>
          </p:cNvPr>
          <p:cNvSpPr>
            <a:spLocks noGrp="1"/>
          </p:cNvSpPr>
          <p:nvPr>
            <p:ph idx="1"/>
          </p:nvPr>
        </p:nvSpPr>
        <p:spPr>
          <a:xfrm>
            <a:off x="581192" y="1996895"/>
            <a:ext cx="11029615" cy="4324367"/>
          </a:xfrm>
        </p:spPr>
        <p:txBody>
          <a:bodyPr wrap="square" tIns="274320" bIns="182880" numCol="2" spcCol="91440" anchor="ctr">
            <a:noAutofit/>
          </a:bodyPr>
          <a:lstStyle/>
          <a:p>
            <a:pPr>
              <a:spcBef>
                <a:spcPts val="0"/>
              </a:spcBef>
            </a:pPr>
            <a:r>
              <a:rPr lang="en-US" sz="2200"/>
              <a:t>Stay at least 6 feet away from people outside your home.</a:t>
            </a:r>
          </a:p>
          <a:p>
            <a:pPr>
              <a:spcBef>
                <a:spcPts val="0"/>
              </a:spcBef>
            </a:pPr>
            <a:r>
              <a:rPr lang="en-US" sz="2200"/>
              <a:t>Stay away from people who are sick.</a:t>
            </a:r>
          </a:p>
          <a:p>
            <a:pPr>
              <a:spcBef>
                <a:spcPts val="0"/>
              </a:spcBef>
            </a:pPr>
            <a:r>
              <a:rPr lang="en-US" sz="2200"/>
              <a:t>Wear a mask to protect everyone.</a:t>
            </a:r>
          </a:p>
          <a:p>
            <a:pPr>
              <a:spcBef>
                <a:spcPts val="0"/>
              </a:spcBef>
            </a:pPr>
            <a:r>
              <a:rPr lang="en-US" sz="2200"/>
              <a:t>Your mask must cover your nose, mouth, and chin.</a:t>
            </a:r>
          </a:p>
          <a:p>
            <a:pPr>
              <a:spcBef>
                <a:spcPts val="0"/>
              </a:spcBef>
            </a:pPr>
            <a:r>
              <a:rPr lang="en-US" sz="2200"/>
              <a:t>The mask must be snug on your face.</a:t>
            </a:r>
          </a:p>
          <a:p>
            <a:pPr>
              <a:spcBef>
                <a:spcPts val="0"/>
              </a:spcBef>
            </a:pPr>
            <a:r>
              <a:rPr lang="en-US" sz="2200"/>
              <a:t>Make sure breathing is easy.</a:t>
            </a:r>
          </a:p>
          <a:p>
            <a:pPr>
              <a:spcBef>
                <a:spcPts val="0"/>
              </a:spcBef>
            </a:pPr>
            <a:r>
              <a:rPr lang="en-US" sz="2200"/>
              <a:t>Wash your hands often with soap and water.</a:t>
            </a:r>
          </a:p>
          <a:p>
            <a:pPr>
              <a:spcBef>
                <a:spcPts val="0"/>
              </a:spcBef>
            </a:pPr>
            <a:r>
              <a:rPr lang="en-US" sz="2200"/>
              <a:t>Sing the happy birthday song twice while washing your hands.</a:t>
            </a:r>
          </a:p>
          <a:p>
            <a:pPr>
              <a:spcBef>
                <a:spcPts val="0"/>
              </a:spcBef>
            </a:pPr>
            <a:r>
              <a:rPr lang="en-US" sz="2200"/>
              <a:t>Use hand sanitizer if that is all you have.</a:t>
            </a:r>
          </a:p>
          <a:p>
            <a:pPr>
              <a:spcBef>
                <a:spcPts val="0"/>
              </a:spcBef>
            </a:pPr>
            <a:r>
              <a:rPr lang="en-US" sz="2200"/>
              <a:t>Rub the hand sanitizer all over your hands and rub them until they feel dry.</a:t>
            </a:r>
          </a:p>
          <a:p>
            <a:pPr>
              <a:spcBef>
                <a:spcPts val="0"/>
              </a:spcBef>
            </a:pPr>
            <a:r>
              <a:rPr lang="en-US" sz="2200"/>
              <a:t>Washing your hands with soap and water is best.</a:t>
            </a:r>
          </a:p>
          <a:p>
            <a:pPr marL="0" indent="0">
              <a:spcBef>
                <a:spcPts val="0"/>
              </a:spcBef>
              <a:buNone/>
            </a:pPr>
            <a:endParaRPr lang="en-US"/>
          </a:p>
        </p:txBody>
      </p:sp>
      <p:sp>
        <p:nvSpPr>
          <p:cNvPr id="4" name="Slide Number Placeholder 3">
            <a:extLst>
              <a:ext uri="{FF2B5EF4-FFF2-40B4-BE49-F238E27FC236}">
                <a16:creationId xmlns:a16="http://schemas.microsoft.com/office/drawing/2014/main" id="{F09B5FED-5DCD-26C8-DB72-BEF4EA3B2A26}"/>
              </a:ext>
            </a:extLst>
          </p:cNvPr>
          <p:cNvSpPr>
            <a:spLocks noGrp="1"/>
          </p:cNvSpPr>
          <p:nvPr>
            <p:ph type="sldNum" sz="quarter" idx="12"/>
          </p:nvPr>
        </p:nvSpPr>
        <p:spPr/>
        <p:txBody>
          <a:bodyPr/>
          <a:lstStyle/>
          <a:p>
            <a:fld id="{0275D8CD-D17B-45FA-922F-CACAE06C87A9}" type="slidenum">
              <a:rPr lang="en-US" smtClean="0"/>
              <a:t>18</a:t>
            </a:fld>
            <a:endParaRPr lang="en-US"/>
          </a:p>
        </p:txBody>
      </p:sp>
    </p:spTree>
    <p:extLst>
      <p:ext uri="{BB962C8B-B14F-4D97-AF65-F5344CB8AC3E}">
        <p14:creationId xmlns:p14="http://schemas.microsoft.com/office/powerpoint/2010/main" val="3865454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79303-FEBD-4301-AC57-68722494AA15}"/>
              </a:ext>
            </a:extLst>
          </p:cNvPr>
          <p:cNvSpPr>
            <a:spLocks noGrp="1"/>
          </p:cNvSpPr>
          <p:nvPr>
            <p:ph type="title"/>
          </p:nvPr>
        </p:nvSpPr>
        <p:spPr/>
        <p:txBody>
          <a:bodyPr/>
          <a:lstStyle/>
          <a:p>
            <a:r>
              <a:rPr lang="en-US"/>
              <a:t>PPE Grab Bag Activity</a:t>
            </a:r>
          </a:p>
        </p:txBody>
      </p:sp>
      <p:sp>
        <p:nvSpPr>
          <p:cNvPr id="4" name="Slide Number Placeholder 3">
            <a:extLst>
              <a:ext uri="{FF2B5EF4-FFF2-40B4-BE49-F238E27FC236}">
                <a16:creationId xmlns:a16="http://schemas.microsoft.com/office/drawing/2014/main" id="{D850DAAA-9C8C-43C1-963E-5CE0833420E9}"/>
              </a:ext>
            </a:extLst>
          </p:cNvPr>
          <p:cNvSpPr>
            <a:spLocks noGrp="1"/>
          </p:cNvSpPr>
          <p:nvPr>
            <p:ph type="sldNum" sz="quarter" idx="12"/>
          </p:nvPr>
        </p:nvSpPr>
        <p:spPr/>
        <p:txBody>
          <a:bodyPr/>
          <a:lstStyle/>
          <a:p>
            <a:fld id="{0275D8CD-D17B-45FA-922F-CACAE06C87A9}" type="slidenum">
              <a:rPr lang="en-US" smtClean="0">
                <a:solidFill>
                  <a:schemeClr val="bg1"/>
                </a:solidFill>
              </a:rPr>
              <a:t>19</a:t>
            </a:fld>
            <a:endParaRPr lang="en-US">
              <a:solidFill>
                <a:schemeClr val="bg1"/>
              </a:solidFill>
            </a:endParaRPr>
          </a:p>
        </p:txBody>
      </p:sp>
    </p:spTree>
    <p:extLst>
      <p:ext uri="{BB962C8B-B14F-4D97-AF65-F5344CB8AC3E}">
        <p14:creationId xmlns:p14="http://schemas.microsoft.com/office/powerpoint/2010/main" val="4083411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ED6FB-E98B-45ED-A718-4405294A4DDE}"/>
              </a:ext>
            </a:extLst>
          </p:cNvPr>
          <p:cNvSpPr>
            <a:spLocks noGrp="1"/>
          </p:cNvSpPr>
          <p:nvPr>
            <p:ph type="title"/>
          </p:nvPr>
        </p:nvSpPr>
        <p:spPr/>
        <p:txBody>
          <a:bodyPr/>
          <a:lstStyle/>
          <a:p>
            <a:r>
              <a:rPr lang="en-US"/>
              <a:t>Lesson 3: Objectives</a:t>
            </a:r>
          </a:p>
        </p:txBody>
      </p:sp>
      <p:sp>
        <p:nvSpPr>
          <p:cNvPr id="3" name="Content Placeholder 2">
            <a:extLst>
              <a:ext uri="{FF2B5EF4-FFF2-40B4-BE49-F238E27FC236}">
                <a16:creationId xmlns:a16="http://schemas.microsoft.com/office/drawing/2014/main" id="{3AB3030A-7434-4E6D-B16A-BEDC14C32BF7}"/>
              </a:ext>
            </a:extLst>
          </p:cNvPr>
          <p:cNvSpPr>
            <a:spLocks noGrp="1"/>
          </p:cNvSpPr>
          <p:nvPr>
            <p:ph idx="1"/>
          </p:nvPr>
        </p:nvSpPr>
        <p:spPr/>
        <p:txBody>
          <a:bodyPr>
            <a:noAutofit/>
          </a:bodyPr>
          <a:lstStyle/>
          <a:p>
            <a:pPr marL="0" indent="0">
              <a:spcAft>
                <a:spcPts val="0"/>
              </a:spcAft>
              <a:buNone/>
            </a:pPr>
            <a:r>
              <a:rPr lang="en-US" sz="2400">
                <a:solidFill>
                  <a:schemeClr val="tx1"/>
                </a:solidFill>
              </a:rPr>
              <a:t>By the end of this lesson, you will be able to:</a:t>
            </a:r>
          </a:p>
          <a:p>
            <a:pPr marL="514350" indent="-514350">
              <a:spcAft>
                <a:spcPts val="0"/>
              </a:spcAft>
              <a:buFont typeface="+mj-lt"/>
              <a:buAutoNum type="arabicPeriod"/>
            </a:pPr>
            <a:r>
              <a:rPr lang="en-US" sz="2400">
                <a:solidFill>
                  <a:schemeClr val="tx1"/>
                </a:solidFill>
              </a:rPr>
              <a:t>Describe several ways to lessen or even get rid of certain workplace hazards.</a:t>
            </a:r>
          </a:p>
          <a:p>
            <a:pPr marL="514350" indent="-514350">
              <a:spcAft>
                <a:spcPts val="0"/>
              </a:spcAft>
              <a:buFont typeface="+mj-lt"/>
              <a:buAutoNum type="arabicPeriod"/>
            </a:pPr>
            <a:r>
              <a:rPr lang="en-US" sz="2400">
                <a:solidFill>
                  <a:schemeClr val="tx1"/>
                </a:solidFill>
              </a:rPr>
              <a:t>Explain which methods are most effective in controlling hazards.</a:t>
            </a:r>
          </a:p>
          <a:p>
            <a:pPr marL="514350" indent="-514350">
              <a:spcAft>
                <a:spcPts val="0"/>
              </a:spcAft>
              <a:buFont typeface="+mj-lt"/>
              <a:buAutoNum type="arabicPeriod"/>
            </a:pPr>
            <a:r>
              <a:rPr lang="en-US" sz="2400">
                <a:solidFill>
                  <a:schemeClr val="tx1"/>
                </a:solidFill>
              </a:rPr>
              <a:t>Describe the steps you should take to protect yourself from common workplace hazards and know that following safe work practices is very important.</a:t>
            </a:r>
          </a:p>
          <a:p>
            <a:pPr marL="514350" indent="-514350">
              <a:spcAft>
                <a:spcPts val="0"/>
              </a:spcAft>
              <a:buFont typeface="+mj-lt"/>
              <a:buAutoNum type="arabicPeriod"/>
            </a:pPr>
            <a:r>
              <a:rPr lang="en-US" sz="2400">
                <a:solidFill>
                  <a:schemeClr val="tx1"/>
                </a:solidFill>
              </a:rPr>
              <a:t>List types of personal protective equipment (PPE) that are used to protect your hands, face, head, eyes, ears, and feet from hazards and reduce your risk of getting sick and say what the PPE protects you from.</a:t>
            </a:r>
          </a:p>
        </p:txBody>
      </p:sp>
      <p:sp>
        <p:nvSpPr>
          <p:cNvPr id="4" name="Slide Number Placeholder 3">
            <a:extLst>
              <a:ext uri="{FF2B5EF4-FFF2-40B4-BE49-F238E27FC236}">
                <a16:creationId xmlns:a16="http://schemas.microsoft.com/office/drawing/2014/main" id="{98A1CD1D-8818-044E-9852-423BCE910DC6}"/>
              </a:ext>
            </a:extLst>
          </p:cNvPr>
          <p:cNvSpPr>
            <a:spLocks noGrp="1"/>
          </p:cNvSpPr>
          <p:nvPr>
            <p:ph type="sldNum" sz="quarter" idx="12"/>
          </p:nvPr>
        </p:nvSpPr>
        <p:spPr/>
        <p:txBody>
          <a:bodyPr/>
          <a:lstStyle/>
          <a:p>
            <a:fld id="{0275D8CD-D17B-45FA-922F-CACAE06C87A9}" type="slidenum">
              <a:rPr lang="en-US" smtClean="0">
                <a:solidFill>
                  <a:schemeClr val="tx1"/>
                </a:solidFill>
              </a:rPr>
              <a:t>2</a:t>
            </a:fld>
            <a:endParaRPr lang="en-US">
              <a:solidFill>
                <a:schemeClr val="tx1"/>
              </a:solidFill>
            </a:endParaRPr>
          </a:p>
        </p:txBody>
      </p:sp>
    </p:spTree>
    <p:extLst>
      <p:ext uri="{BB962C8B-B14F-4D97-AF65-F5344CB8AC3E}">
        <p14:creationId xmlns:p14="http://schemas.microsoft.com/office/powerpoint/2010/main" val="3041485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AA26E-5DAF-433A-B8D8-BA5976571514}"/>
              </a:ext>
            </a:extLst>
          </p:cNvPr>
          <p:cNvSpPr>
            <a:spLocks noGrp="1"/>
          </p:cNvSpPr>
          <p:nvPr>
            <p:ph type="title"/>
          </p:nvPr>
        </p:nvSpPr>
        <p:spPr/>
        <p:txBody>
          <a:bodyPr/>
          <a:lstStyle/>
          <a:p>
            <a:r>
              <a:rPr lang="en-US"/>
              <a:t>What is the PPE? 1</a:t>
            </a:r>
          </a:p>
        </p:txBody>
      </p:sp>
      <p:pic>
        <p:nvPicPr>
          <p:cNvPr id="7" name="Picture 6" descr="Yellow hardhat">
            <a:extLst>
              <a:ext uri="{FF2B5EF4-FFF2-40B4-BE49-F238E27FC236}">
                <a16:creationId xmlns:a16="http://schemas.microsoft.com/office/drawing/2014/main" id="{A4710607-2C1F-43CC-A638-019624F758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33700" y="2456674"/>
            <a:ext cx="3669332" cy="2714905"/>
          </a:xfrm>
          <a:prstGeom prst="rect">
            <a:avLst/>
          </a:prstGeom>
        </p:spPr>
      </p:pic>
      <p:pic>
        <p:nvPicPr>
          <p:cNvPr id="9" name="Picture 8" descr="Brown work boot">
            <a:extLst>
              <a:ext uri="{FF2B5EF4-FFF2-40B4-BE49-F238E27FC236}">
                <a16:creationId xmlns:a16="http://schemas.microsoft.com/office/drawing/2014/main" id="{ED1F3051-47EC-439D-B404-6223FAD3F4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18449" y="2363469"/>
            <a:ext cx="3939851" cy="3124277"/>
          </a:xfrm>
          <a:prstGeom prst="rect">
            <a:avLst/>
          </a:prstGeom>
        </p:spPr>
      </p:pic>
      <p:sp>
        <p:nvSpPr>
          <p:cNvPr id="3" name="Slide Number Placeholder 2">
            <a:extLst>
              <a:ext uri="{FF2B5EF4-FFF2-40B4-BE49-F238E27FC236}">
                <a16:creationId xmlns:a16="http://schemas.microsoft.com/office/drawing/2014/main" id="{8EE6B377-316F-4A90-8FFF-0FEB95D1E7BA}"/>
              </a:ext>
            </a:extLst>
          </p:cNvPr>
          <p:cNvSpPr>
            <a:spLocks noGrp="1"/>
          </p:cNvSpPr>
          <p:nvPr>
            <p:ph type="sldNum" sz="quarter" idx="12"/>
          </p:nvPr>
        </p:nvSpPr>
        <p:spPr/>
        <p:txBody>
          <a:bodyPr/>
          <a:lstStyle/>
          <a:p>
            <a:fld id="{0275D8CD-D17B-45FA-922F-CACAE06C87A9}" type="slidenum">
              <a:rPr lang="en-US" smtClean="0">
                <a:solidFill>
                  <a:schemeClr val="tx1"/>
                </a:solidFill>
              </a:rPr>
              <a:t>20</a:t>
            </a:fld>
            <a:endParaRPr lang="en-US">
              <a:solidFill>
                <a:schemeClr val="tx1"/>
              </a:solidFill>
            </a:endParaRPr>
          </a:p>
        </p:txBody>
      </p:sp>
    </p:spTree>
    <p:extLst>
      <p:ext uri="{BB962C8B-B14F-4D97-AF65-F5344CB8AC3E}">
        <p14:creationId xmlns:p14="http://schemas.microsoft.com/office/powerpoint/2010/main" val="2431046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AA26E-5DAF-433A-B8D8-BA5976571514}"/>
              </a:ext>
            </a:extLst>
          </p:cNvPr>
          <p:cNvSpPr>
            <a:spLocks noGrp="1"/>
          </p:cNvSpPr>
          <p:nvPr>
            <p:ph type="title"/>
          </p:nvPr>
        </p:nvSpPr>
        <p:spPr/>
        <p:txBody>
          <a:bodyPr/>
          <a:lstStyle/>
          <a:p>
            <a:r>
              <a:rPr lang="en-US"/>
              <a:t>What is the PPE? 2</a:t>
            </a:r>
          </a:p>
        </p:txBody>
      </p:sp>
      <p:pic>
        <p:nvPicPr>
          <p:cNvPr id="14" name="Picture 13" descr="Clear safety goggles for interacting with chemicals">
            <a:extLst>
              <a:ext uri="{FF2B5EF4-FFF2-40B4-BE49-F238E27FC236}">
                <a16:creationId xmlns:a16="http://schemas.microsoft.com/office/drawing/2014/main" id="{A27E32E7-E03C-7930-8299-AAC0AEF98D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5894" y="3093148"/>
            <a:ext cx="3588327" cy="2046863"/>
          </a:xfrm>
          <a:prstGeom prst="rect">
            <a:avLst/>
          </a:prstGeom>
        </p:spPr>
      </p:pic>
      <p:pic>
        <p:nvPicPr>
          <p:cNvPr id="12" name="Picture 11" descr="A person wearing a mask and clear safety glasses">
            <a:extLst>
              <a:ext uri="{FF2B5EF4-FFF2-40B4-BE49-F238E27FC236}">
                <a16:creationId xmlns:a16="http://schemas.microsoft.com/office/drawing/2014/main" id="{30DDA5CC-663C-CD4C-1A81-D13529928C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43695" y="1925780"/>
            <a:ext cx="3104609" cy="4654489"/>
          </a:xfrm>
          <a:prstGeom prst="rect">
            <a:avLst/>
          </a:prstGeom>
        </p:spPr>
      </p:pic>
      <p:pic>
        <p:nvPicPr>
          <p:cNvPr id="9" name="Picture 8" descr="Face shield">
            <a:extLst>
              <a:ext uri="{FF2B5EF4-FFF2-40B4-BE49-F238E27FC236}">
                <a16:creationId xmlns:a16="http://schemas.microsoft.com/office/drawing/2014/main" id="{ED1F3051-47EC-439D-B404-6223FAD3F4F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017182" y="2787898"/>
            <a:ext cx="2743201" cy="2930251"/>
          </a:xfrm>
          <a:prstGeom prst="rect">
            <a:avLst/>
          </a:prstGeom>
        </p:spPr>
      </p:pic>
      <p:sp>
        <p:nvSpPr>
          <p:cNvPr id="3" name="Slide Number Placeholder 2">
            <a:extLst>
              <a:ext uri="{FF2B5EF4-FFF2-40B4-BE49-F238E27FC236}">
                <a16:creationId xmlns:a16="http://schemas.microsoft.com/office/drawing/2014/main" id="{8EE6B377-316F-4A90-8FFF-0FEB95D1E7BA}"/>
              </a:ext>
            </a:extLst>
          </p:cNvPr>
          <p:cNvSpPr>
            <a:spLocks noGrp="1"/>
          </p:cNvSpPr>
          <p:nvPr>
            <p:ph type="sldNum" sz="quarter" idx="12"/>
          </p:nvPr>
        </p:nvSpPr>
        <p:spPr/>
        <p:txBody>
          <a:bodyPr/>
          <a:lstStyle/>
          <a:p>
            <a:fld id="{0275D8CD-D17B-45FA-922F-CACAE06C87A9}" type="slidenum">
              <a:rPr lang="en-US" smtClean="0">
                <a:solidFill>
                  <a:schemeClr val="tx1"/>
                </a:solidFill>
              </a:rPr>
              <a:t>21</a:t>
            </a:fld>
            <a:endParaRPr lang="en-US">
              <a:solidFill>
                <a:schemeClr val="tx1"/>
              </a:solidFill>
            </a:endParaRPr>
          </a:p>
        </p:txBody>
      </p:sp>
    </p:spTree>
    <p:extLst>
      <p:ext uri="{BB962C8B-B14F-4D97-AF65-F5344CB8AC3E}">
        <p14:creationId xmlns:p14="http://schemas.microsoft.com/office/powerpoint/2010/main" val="670377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AA26E-5DAF-433A-B8D8-BA5976571514}"/>
              </a:ext>
            </a:extLst>
          </p:cNvPr>
          <p:cNvSpPr>
            <a:spLocks noGrp="1"/>
          </p:cNvSpPr>
          <p:nvPr>
            <p:ph type="title"/>
          </p:nvPr>
        </p:nvSpPr>
        <p:spPr/>
        <p:txBody>
          <a:bodyPr/>
          <a:lstStyle/>
          <a:p>
            <a:r>
              <a:rPr lang="en-US"/>
              <a:t>What is the PPE? 3</a:t>
            </a:r>
          </a:p>
        </p:txBody>
      </p:sp>
      <p:pic>
        <p:nvPicPr>
          <p:cNvPr id="6" name="Picture 5" descr="Photograph of yellow over-the-ear noise protection headphones sitting on a wooden table outdoors.">
            <a:extLst>
              <a:ext uri="{FF2B5EF4-FFF2-40B4-BE49-F238E27FC236}">
                <a16:creationId xmlns:a16="http://schemas.microsoft.com/office/drawing/2014/main" id="{3CF8B05A-E7B8-F579-12B7-8366E53286F9}"/>
              </a:ext>
            </a:extLst>
          </p:cNvPr>
          <p:cNvPicPr>
            <a:picLocks noChangeAspect="1"/>
          </p:cNvPicPr>
          <p:nvPr/>
        </p:nvPicPr>
        <p:blipFill>
          <a:blip r:embed="rId3"/>
          <a:stretch>
            <a:fillRect/>
          </a:stretch>
        </p:blipFill>
        <p:spPr>
          <a:xfrm>
            <a:off x="1109851" y="2714783"/>
            <a:ext cx="4064000" cy="2705100"/>
          </a:xfrm>
          <a:prstGeom prst="rect">
            <a:avLst/>
          </a:prstGeom>
        </p:spPr>
      </p:pic>
      <p:pic>
        <p:nvPicPr>
          <p:cNvPr id="8" name="Picture 7" descr="Two pairs of orange ear plugs">
            <a:extLst>
              <a:ext uri="{FF2B5EF4-FFF2-40B4-BE49-F238E27FC236}">
                <a16:creationId xmlns:a16="http://schemas.microsoft.com/office/drawing/2014/main" id="{9298BCED-9FD2-B942-7F9E-E2D2B369947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18150" y="2960368"/>
            <a:ext cx="4066405" cy="2213931"/>
          </a:xfrm>
          <a:prstGeom prst="rect">
            <a:avLst/>
          </a:prstGeom>
        </p:spPr>
      </p:pic>
      <p:sp>
        <p:nvSpPr>
          <p:cNvPr id="3" name="Slide Number Placeholder 2">
            <a:extLst>
              <a:ext uri="{FF2B5EF4-FFF2-40B4-BE49-F238E27FC236}">
                <a16:creationId xmlns:a16="http://schemas.microsoft.com/office/drawing/2014/main" id="{8EE6B377-316F-4A90-8FFF-0FEB95D1E7BA}"/>
              </a:ext>
            </a:extLst>
          </p:cNvPr>
          <p:cNvSpPr>
            <a:spLocks noGrp="1"/>
          </p:cNvSpPr>
          <p:nvPr>
            <p:ph type="sldNum" sz="quarter" idx="12"/>
          </p:nvPr>
        </p:nvSpPr>
        <p:spPr/>
        <p:txBody>
          <a:bodyPr/>
          <a:lstStyle/>
          <a:p>
            <a:fld id="{0275D8CD-D17B-45FA-922F-CACAE06C87A9}" type="slidenum">
              <a:rPr lang="en-US" smtClean="0">
                <a:solidFill>
                  <a:schemeClr val="tx1"/>
                </a:solidFill>
              </a:rPr>
              <a:t>22</a:t>
            </a:fld>
            <a:endParaRPr lang="en-US">
              <a:solidFill>
                <a:schemeClr val="tx1"/>
              </a:solidFill>
            </a:endParaRPr>
          </a:p>
        </p:txBody>
      </p:sp>
    </p:spTree>
    <p:extLst>
      <p:ext uri="{BB962C8B-B14F-4D97-AF65-F5344CB8AC3E}">
        <p14:creationId xmlns:p14="http://schemas.microsoft.com/office/powerpoint/2010/main" val="2182199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AA26E-5DAF-433A-B8D8-BA5976571514}"/>
              </a:ext>
            </a:extLst>
          </p:cNvPr>
          <p:cNvSpPr>
            <a:spLocks noGrp="1"/>
          </p:cNvSpPr>
          <p:nvPr>
            <p:ph type="title"/>
          </p:nvPr>
        </p:nvSpPr>
        <p:spPr/>
        <p:txBody>
          <a:bodyPr/>
          <a:lstStyle/>
          <a:p>
            <a:r>
              <a:rPr lang="en-US"/>
              <a:t>What is the PPE? 4</a:t>
            </a:r>
          </a:p>
        </p:txBody>
      </p:sp>
      <p:pic>
        <p:nvPicPr>
          <p:cNvPr id="7" name="Picture 6" descr="Someone cutting a melon with a sharp knife on a wooden cutting board, wearing gray safe cutting gloves.">
            <a:extLst>
              <a:ext uri="{FF2B5EF4-FFF2-40B4-BE49-F238E27FC236}">
                <a16:creationId xmlns:a16="http://schemas.microsoft.com/office/drawing/2014/main" id="{A4710607-2C1F-43CC-A638-019624F7582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71003" y="2786870"/>
            <a:ext cx="3250965" cy="2773679"/>
          </a:xfrm>
          <a:prstGeom prst="rect">
            <a:avLst/>
          </a:prstGeom>
        </p:spPr>
      </p:pic>
      <p:pic>
        <p:nvPicPr>
          <p:cNvPr id="5" name="Picture 4" descr="A picture of one person's hand in a sea-green dishwashing vinyl glove">
            <a:extLst>
              <a:ext uri="{FF2B5EF4-FFF2-40B4-BE49-F238E27FC236}">
                <a16:creationId xmlns:a16="http://schemas.microsoft.com/office/drawing/2014/main" id="{519FCF29-93EB-4521-9290-35C30FAD293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53839" y="2208721"/>
            <a:ext cx="2473726" cy="3929978"/>
          </a:xfrm>
          <a:prstGeom prst="rect">
            <a:avLst/>
          </a:prstGeom>
        </p:spPr>
      </p:pic>
      <p:pic>
        <p:nvPicPr>
          <p:cNvPr id="6" name="Picture 5" descr="Someone taking cookies out of an oven using bright red silicone heat resistant gloves to touch the baking pan.">
            <a:extLst>
              <a:ext uri="{FF2B5EF4-FFF2-40B4-BE49-F238E27FC236}">
                <a16:creationId xmlns:a16="http://schemas.microsoft.com/office/drawing/2014/main" id="{269C50D6-8703-1F01-6515-6D466A53A8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59436" y="2497955"/>
            <a:ext cx="3351508" cy="3351508"/>
          </a:xfrm>
          <a:prstGeom prst="rect">
            <a:avLst/>
          </a:prstGeom>
        </p:spPr>
      </p:pic>
      <p:sp>
        <p:nvSpPr>
          <p:cNvPr id="3" name="Slide Number Placeholder 2">
            <a:extLst>
              <a:ext uri="{FF2B5EF4-FFF2-40B4-BE49-F238E27FC236}">
                <a16:creationId xmlns:a16="http://schemas.microsoft.com/office/drawing/2014/main" id="{8EE6B377-316F-4A90-8FFF-0FEB95D1E7BA}"/>
              </a:ext>
            </a:extLst>
          </p:cNvPr>
          <p:cNvSpPr>
            <a:spLocks noGrp="1"/>
          </p:cNvSpPr>
          <p:nvPr>
            <p:ph type="sldNum" sz="quarter" idx="12"/>
          </p:nvPr>
        </p:nvSpPr>
        <p:spPr/>
        <p:txBody>
          <a:bodyPr/>
          <a:lstStyle/>
          <a:p>
            <a:fld id="{0275D8CD-D17B-45FA-922F-CACAE06C87A9}" type="slidenum">
              <a:rPr lang="en-US" smtClean="0">
                <a:solidFill>
                  <a:schemeClr val="tx1"/>
                </a:solidFill>
              </a:rPr>
              <a:t>23</a:t>
            </a:fld>
            <a:endParaRPr lang="en-US">
              <a:solidFill>
                <a:schemeClr val="tx1"/>
              </a:solidFill>
            </a:endParaRPr>
          </a:p>
        </p:txBody>
      </p:sp>
    </p:spTree>
    <p:extLst>
      <p:ext uri="{BB962C8B-B14F-4D97-AF65-F5344CB8AC3E}">
        <p14:creationId xmlns:p14="http://schemas.microsoft.com/office/powerpoint/2010/main" val="770183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AA26E-5DAF-433A-B8D8-BA5976571514}"/>
              </a:ext>
            </a:extLst>
          </p:cNvPr>
          <p:cNvSpPr>
            <a:spLocks noGrp="1"/>
          </p:cNvSpPr>
          <p:nvPr>
            <p:ph type="title"/>
          </p:nvPr>
        </p:nvSpPr>
        <p:spPr/>
        <p:txBody>
          <a:bodyPr/>
          <a:lstStyle/>
          <a:p>
            <a:r>
              <a:rPr lang="en-US"/>
              <a:t>What is the PPE? 5</a:t>
            </a:r>
          </a:p>
        </p:txBody>
      </p:sp>
      <p:pic>
        <p:nvPicPr>
          <p:cNvPr id="10" name="Picture 9" descr="A person with long hair and earrings wearing a blue surgical face mask">
            <a:extLst>
              <a:ext uri="{FF2B5EF4-FFF2-40B4-BE49-F238E27FC236}">
                <a16:creationId xmlns:a16="http://schemas.microsoft.com/office/drawing/2014/main" id="{A7CAB9E4-18C2-8A22-BB98-BA1AA98561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606" y="2997486"/>
            <a:ext cx="3634784" cy="2419403"/>
          </a:xfrm>
          <a:prstGeom prst="rect">
            <a:avLst/>
          </a:prstGeom>
        </p:spPr>
      </p:pic>
      <p:pic>
        <p:nvPicPr>
          <p:cNvPr id="5" name="Picture 4" descr="A respirator and shield for working in dangerous fumes">
            <a:extLst>
              <a:ext uri="{FF2B5EF4-FFF2-40B4-BE49-F238E27FC236}">
                <a16:creationId xmlns:a16="http://schemas.microsoft.com/office/drawing/2014/main" id="{519FCF29-93EB-4521-9290-35C30FAD293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59205" y="2816249"/>
            <a:ext cx="3611088" cy="2781876"/>
          </a:xfrm>
          <a:prstGeom prst="rect">
            <a:avLst/>
          </a:prstGeom>
        </p:spPr>
      </p:pic>
      <p:pic>
        <p:nvPicPr>
          <p:cNvPr id="6" name="Picture 5" descr="Three different kinds of facemasks, two N95s and a respirator">
            <a:extLst>
              <a:ext uri="{FF2B5EF4-FFF2-40B4-BE49-F238E27FC236}">
                <a16:creationId xmlns:a16="http://schemas.microsoft.com/office/drawing/2014/main" id="{80FB758C-686B-4E22-6098-96E9BA5492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20108" y="3079596"/>
            <a:ext cx="3385402" cy="2256053"/>
          </a:xfrm>
          <a:prstGeom prst="rect">
            <a:avLst/>
          </a:prstGeom>
        </p:spPr>
      </p:pic>
      <p:sp>
        <p:nvSpPr>
          <p:cNvPr id="3" name="Slide Number Placeholder 2">
            <a:extLst>
              <a:ext uri="{FF2B5EF4-FFF2-40B4-BE49-F238E27FC236}">
                <a16:creationId xmlns:a16="http://schemas.microsoft.com/office/drawing/2014/main" id="{8EE6B377-316F-4A90-8FFF-0FEB95D1E7BA}"/>
              </a:ext>
            </a:extLst>
          </p:cNvPr>
          <p:cNvSpPr>
            <a:spLocks noGrp="1"/>
          </p:cNvSpPr>
          <p:nvPr>
            <p:ph type="sldNum" sz="quarter" idx="12"/>
          </p:nvPr>
        </p:nvSpPr>
        <p:spPr/>
        <p:txBody>
          <a:bodyPr/>
          <a:lstStyle/>
          <a:p>
            <a:fld id="{0275D8CD-D17B-45FA-922F-CACAE06C87A9}" type="slidenum">
              <a:rPr lang="en-US" smtClean="0">
                <a:solidFill>
                  <a:schemeClr val="tx1"/>
                </a:solidFill>
              </a:rPr>
              <a:t>24</a:t>
            </a:fld>
            <a:endParaRPr lang="en-US">
              <a:solidFill>
                <a:schemeClr val="tx1"/>
              </a:solidFill>
            </a:endParaRPr>
          </a:p>
        </p:txBody>
      </p:sp>
    </p:spTree>
    <p:extLst>
      <p:ext uri="{BB962C8B-B14F-4D97-AF65-F5344CB8AC3E}">
        <p14:creationId xmlns:p14="http://schemas.microsoft.com/office/powerpoint/2010/main" val="4093423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AA26E-5DAF-433A-B8D8-BA5976571514}"/>
              </a:ext>
            </a:extLst>
          </p:cNvPr>
          <p:cNvSpPr>
            <a:spLocks noGrp="1"/>
          </p:cNvSpPr>
          <p:nvPr>
            <p:ph type="title"/>
          </p:nvPr>
        </p:nvSpPr>
        <p:spPr/>
        <p:txBody>
          <a:bodyPr/>
          <a:lstStyle/>
          <a:p>
            <a:r>
              <a:rPr lang="en-US"/>
              <a:t>What is the PPE? 6</a:t>
            </a:r>
          </a:p>
        </p:txBody>
      </p:sp>
      <p:pic>
        <p:nvPicPr>
          <p:cNvPr id="7" name="Picture 6" descr="A person with long blonde hair with a stethoscope around their shoulders in an office wearing a white lab coat.">
            <a:extLst>
              <a:ext uri="{FF2B5EF4-FFF2-40B4-BE49-F238E27FC236}">
                <a16:creationId xmlns:a16="http://schemas.microsoft.com/office/drawing/2014/main" id="{98911E34-7DC4-693B-27AE-23734512D6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7714" y="3031890"/>
            <a:ext cx="3284643" cy="2186340"/>
          </a:xfrm>
          <a:prstGeom prst="rect">
            <a:avLst/>
          </a:prstGeom>
        </p:spPr>
      </p:pic>
      <p:pic>
        <p:nvPicPr>
          <p:cNvPr id="9" name="Picture 8" descr="A person with facial hair standing under and working on a car in a garage wearing blue coveralls.">
            <a:extLst>
              <a:ext uri="{FF2B5EF4-FFF2-40B4-BE49-F238E27FC236}">
                <a16:creationId xmlns:a16="http://schemas.microsoft.com/office/drawing/2014/main" id="{CB3B61E2-4B74-7236-301F-AB32F1466B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63861" y="2738408"/>
            <a:ext cx="1921163" cy="2881745"/>
          </a:xfrm>
          <a:prstGeom prst="rect">
            <a:avLst/>
          </a:prstGeom>
        </p:spPr>
      </p:pic>
      <p:pic>
        <p:nvPicPr>
          <p:cNvPr id="12" name="Picture 11" descr="Two chefs preparing food wearing white shirts and black aprons.">
            <a:extLst>
              <a:ext uri="{FF2B5EF4-FFF2-40B4-BE49-F238E27FC236}">
                <a16:creationId xmlns:a16="http://schemas.microsoft.com/office/drawing/2014/main" id="{CD14D8A6-C7BB-771D-1B0F-D51000F73B0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46528" y="3337789"/>
            <a:ext cx="2553960" cy="1701975"/>
          </a:xfrm>
          <a:prstGeom prst="rect">
            <a:avLst/>
          </a:prstGeom>
        </p:spPr>
      </p:pic>
      <p:pic>
        <p:nvPicPr>
          <p:cNvPr id="14" name="Picture 13" descr="A person with facial hair inside what looks to be an unfinished home wearing a bright yellow safety vest and a yellow hardhat.">
            <a:extLst>
              <a:ext uri="{FF2B5EF4-FFF2-40B4-BE49-F238E27FC236}">
                <a16:creationId xmlns:a16="http://schemas.microsoft.com/office/drawing/2014/main" id="{B735EA8E-50BD-DB69-A23D-9B73CF5362A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61992" y="3159325"/>
            <a:ext cx="3089564" cy="2058905"/>
          </a:xfrm>
          <a:prstGeom prst="rect">
            <a:avLst/>
          </a:prstGeom>
        </p:spPr>
      </p:pic>
      <p:sp>
        <p:nvSpPr>
          <p:cNvPr id="3" name="Slide Number Placeholder 2">
            <a:extLst>
              <a:ext uri="{FF2B5EF4-FFF2-40B4-BE49-F238E27FC236}">
                <a16:creationId xmlns:a16="http://schemas.microsoft.com/office/drawing/2014/main" id="{8EE6B377-316F-4A90-8FFF-0FEB95D1E7BA}"/>
              </a:ext>
            </a:extLst>
          </p:cNvPr>
          <p:cNvSpPr>
            <a:spLocks noGrp="1"/>
          </p:cNvSpPr>
          <p:nvPr>
            <p:ph type="sldNum" sz="quarter" idx="12"/>
          </p:nvPr>
        </p:nvSpPr>
        <p:spPr/>
        <p:txBody>
          <a:bodyPr/>
          <a:lstStyle/>
          <a:p>
            <a:fld id="{0275D8CD-D17B-45FA-922F-CACAE06C87A9}" type="slidenum">
              <a:rPr lang="en-US" smtClean="0">
                <a:solidFill>
                  <a:schemeClr val="tx1"/>
                </a:solidFill>
              </a:rPr>
              <a:t>25</a:t>
            </a:fld>
            <a:endParaRPr lang="en-US">
              <a:solidFill>
                <a:schemeClr val="tx1"/>
              </a:solidFill>
            </a:endParaRPr>
          </a:p>
        </p:txBody>
      </p:sp>
    </p:spTree>
    <p:extLst>
      <p:ext uri="{BB962C8B-B14F-4D97-AF65-F5344CB8AC3E}">
        <p14:creationId xmlns:p14="http://schemas.microsoft.com/office/powerpoint/2010/main" val="2652877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E830057-F4EE-412A-8526-36BE1CE18C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2386509E-DAF8-4DA0-B09B-FA3FB341C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52">
            <a:extLst>
              <a:ext uri="{FF2B5EF4-FFF2-40B4-BE49-F238E27FC236}">
                <a16:creationId xmlns:a16="http://schemas.microsoft.com/office/drawing/2014/main" id="{E12301D8-0106-4E04-A846-C29A66593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F49C0E"/>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42">
            <a:extLst>
              <a:ext uri="{FF2B5EF4-FFF2-40B4-BE49-F238E27FC236}">
                <a16:creationId xmlns:a16="http://schemas.microsoft.com/office/drawing/2014/main" id="{BAAEBA82-E2D4-4653-AEE3-E95B330DD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useBgFill="1">
        <p:nvSpPr>
          <p:cNvPr id="49" name="Rectangle 48">
            <a:extLst>
              <a:ext uri="{FF2B5EF4-FFF2-40B4-BE49-F238E27FC236}">
                <a16:creationId xmlns:a16="http://schemas.microsoft.com/office/drawing/2014/main" id="{85DD9E25-AB50-4F01-9CA6-96497CDE7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707788D3-E467-4E25-A5E9-FD41795BD5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15AA26E-5DAF-433A-B8D8-BA5976571514}"/>
              </a:ext>
            </a:extLst>
          </p:cNvPr>
          <p:cNvSpPr>
            <a:spLocks noGrp="1"/>
          </p:cNvSpPr>
          <p:nvPr>
            <p:ph type="title"/>
          </p:nvPr>
        </p:nvSpPr>
        <p:spPr>
          <a:xfrm>
            <a:off x="8387846" y="2386065"/>
            <a:ext cx="3027406" cy="2085869"/>
          </a:xfrm>
        </p:spPr>
        <p:txBody>
          <a:bodyPr vert="horz" lIns="91440" tIns="45720" rIns="91440" bIns="45720" rtlCol="0" anchor="ctr">
            <a:normAutofit/>
          </a:bodyPr>
          <a:lstStyle/>
          <a:p>
            <a:pPr algn="ctr"/>
            <a:r>
              <a:rPr lang="en-US" sz="4000">
                <a:solidFill>
                  <a:srgbClr val="FFFFFF"/>
                </a:solidFill>
              </a:rPr>
              <a:t>What is the PPE? 7</a:t>
            </a:r>
          </a:p>
        </p:txBody>
      </p:sp>
      <p:pic>
        <p:nvPicPr>
          <p:cNvPr id="7" name="Picture 6" descr="A person with dark skin wearing an orange safety vest, yellow work gloves, over-the-ear noise protection, and a white hardhat standing outdoors in front of a forested background.">
            <a:extLst>
              <a:ext uri="{FF2B5EF4-FFF2-40B4-BE49-F238E27FC236}">
                <a16:creationId xmlns:a16="http://schemas.microsoft.com/office/drawing/2014/main" id="{E0FBD653-4500-C146-80A4-9198E649C4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90451" y="1016147"/>
            <a:ext cx="3902758" cy="5203678"/>
          </a:xfrm>
          <a:prstGeom prst="rect">
            <a:avLst/>
          </a:prstGeom>
        </p:spPr>
      </p:pic>
      <p:sp>
        <p:nvSpPr>
          <p:cNvPr id="3" name="Slide Number Placeholder 2">
            <a:extLst>
              <a:ext uri="{FF2B5EF4-FFF2-40B4-BE49-F238E27FC236}">
                <a16:creationId xmlns:a16="http://schemas.microsoft.com/office/drawing/2014/main" id="{8EE6B377-316F-4A90-8FFF-0FEB95D1E7BA}"/>
              </a:ext>
            </a:extLst>
          </p:cNvPr>
          <p:cNvSpPr>
            <a:spLocks noGrp="1"/>
          </p:cNvSpPr>
          <p:nvPr>
            <p:ph type="sldNum" sz="quarter" idx="12"/>
          </p:nvPr>
        </p:nvSpPr>
        <p:spPr>
          <a:xfrm>
            <a:off x="10558300" y="6400800"/>
            <a:ext cx="1016440" cy="365125"/>
          </a:xfrm>
        </p:spPr>
        <p:txBody>
          <a:bodyPr vert="horz" lIns="91440" tIns="45720" rIns="91440" bIns="45720" rtlCol="0" anchor="ctr">
            <a:normAutofit/>
          </a:bodyPr>
          <a:lstStyle/>
          <a:p>
            <a:pPr>
              <a:spcAft>
                <a:spcPts val="600"/>
              </a:spcAft>
            </a:pPr>
            <a:fld id="{0275D8CD-D17B-45FA-922F-CACAE06C87A9}" type="slidenum">
              <a:rPr lang="en-US" smtClean="0">
                <a:solidFill>
                  <a:schemeClr val="accent1">
                    <a:lumMod val="75000"/>
                    <a:lumOff val="25000"/>
                  </a:schemeClr>
                </a:solidFill>
              </a:rPr>
              <a:pPr>
                <a:spcAft>
                  <a:spcPts val="600"/>
                </a:spcAft>
              </a:pPr>
              <a:t>26</a:t>
            </a:fld>
            <a:endParaRPr lang="en-US">
              <a:solidFill>
                <a:schemeClr val="accent1">
                  <a:lumMod val="75000"/>
                  <a:lumOff val="25000"/>
                </a:schemeClr>
              </a:solidFill>
            </a:endParaRPr>
          </a:p>
        </p:txBody>
      </p:sp>
    </p:spTree>
    <p:extLst>
      <p:ext uri="{BB962C8B-B14F-4D97-AF65-F5344CB8AC3E}">
        <p14:creationId xmlns:p14="http://schemas.microsoft.com/office/powerpoint/2010/main" val="2946049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58E1B-88E4-C0DC-FBF5-31AA8CA1FA2E}"/>
              </a:ext>
            </a:extLst>
          </p:cNvPr>
          <p:cNvSpPr>
            <a:spLocks noGrp="1"/>
          </p:cNvSpPr>
          <p:nvPr>
            <p:ph type="title"/>
          </p:nvPr>
        </p:nvSpPr>
        <p:spPr/>
        <p:txBody>
          <a:bodyPr/>
          <a:lstStyle/>
          <a:p>
            <a:r>
              <a:rPr lang="en-US"/>
              <a:t>Donning (Putting on) PPE</a:t>
            </a:r>
          </a:p>
        </p:txBody>
      </p:sp>
      <p:pic>
        <p:nvPicPr>
          <p:cNvPr id="5" name="Online Media 4" descr="Demonstration of Donning (Putting On) Personal Protective Equipment (PPE)">
            <a:hlinkClick r:id="" action="ppaction://media"/>
            <a:extLst>
              <a:ext uri="{FF2B5EF4-FFF2-40B4-BE49-F238E27FC236}">
                <a16:creationId xmlns:a16="http://schemas.microsoft.com/office/drawing/2014/main" id="{2EC9968A-0F9E-2927-A252-4AE227AC827B}"/>
              </a:ext>
            </a:extLst>
          </p:cNvPr>
          <p:cNvPicPr>
            <a:picLocks noGrp="1" noRot="1" noChangeAspect="1"/>
          </p:cNvPicPr>
          <p:nvPr>
            <p:ph idx="1"/>
            <a:videoFile r:link="rId1"/>
          </p:nvPr>
        </p:nvPicPr>
        <p:blipFill>
          <a:blip r:embed="rId4"/>
          <a:stretch>
            <a:fillRect/>
          </a:stretch>
        </p:blipFill>
        <p:spPr>
          <a:xfrm>
            <a:off x="2841625" y="2181225"/>
            <a:ext cx="6510338" cy="3678238"/>
          </a:xfrm>
          <a:prstGeom prst="rect">
            <a:avLst/>
          </a:prstGeom>
        </p:spPr>
      </p:pic>
      <p:sp>
        <p:nvSpPr>
          <p:cNvPr id="4" name="Slide Number Placeholder 3">
            <a:extLst>
              <a:ext uri="{FF2B5EF4-FFF2-40B4-BE49-F238E27FC236}">
                <a16:creationId xmlns:a16="http://schemas.microsoft.com/office/drawing/2014/main" id="{4B4D1FA2-21E8-216F-0511-23D5DB72B749}"/>
              </a:ext>
            </a:extLst>
          </p:cNvPr>
          <p:cNvSpPr>
            <a:spLocks noGrp="1"/>
          </p:cNvSpPr>
          <p:nvPr>
            <p:ph type="sldNum" sz="quarter" idx="12"/>
          </p:nvPr>
        </p:nvSpPr>
        <p:spPr/>
        <p:txBody>
          <a:bodyPr/>
          <a:lstStyle/>
          <a:p>
            <a:fld id="{0275D8CD-D17B-45FA-922F-CACAE06C87A9}" type="slidenum">
              <a:rPr lang="en-US" smtClean="0"/>
              <a:t>27</a:t>
            </a:fld>
            <a:endParaRPr lang="en-US"/>
          </a:p>
        </p:txBody>
      </p:sp>
    </p:spTree>
    <p:extLst>
      <p:ext uri="{BB962C8B-B14F-4D97-AF65-F5344CB8AC3E}">
        <p14:creationId xmlns:p14="http://schemas.microsoft.com/office/powerpoint/2010/main" val="249709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804E0-BAEF-35B2-DA65-D5E0AC546995}"/>
              </a:ext>
            </a:extLst>
          </p:cNvPr>
          <p:cNvSpPr>
            <a:spLocks noGrp="1"/>
          </p:cNvSpPr>
          <p:nvPr>
            <p:ph type="title"/>
          </p:nvPr>
        </p:nvSpPr>
        <p:spPr/>
        <p:txBody>
          <a:bodyPr/>
          <a:lstStyle/>
          <a:p>
            <a:r>
              <a:rPr lang="en-US"/>
              <a:t>Doffing (Taking off) </a:t>
            </a:r>
            <a:r>
              <a:rPr lang="en-US" err="1"/>
              <a:t>Ppe</a:t>
            </a:r>
            <a:endParaRPr lang="en-US"/>
          </a:p>
        </p:txBody>
      </p:sp>
      <p:pic>
        <p:nvPicPr>
          <p:cNvPr id="5" name="Online Media 4" descr="Demonstration of Doffing (Taking Off) Personal Protective Equipment (PPE)">
            <a:hlinkClick r:id="" action="ppaction://media"/>
            <a:extLst>
              <a:ext uri="{FF2B5EF4-FFF2-40B4-BE49-F238E27FC236}">
                <a16:creationId xmlns:a16="http://schemas.microsoft.com/office/drawing/2014/main" id="{81AE4907-8F01-D763-ABF7-FA708BD71775}"/>
              </a:ext>
            </a:extLst>
          </p:cNvPr>
          <p:cNvPicPr>
            <a:picLocks noGrp="1" noRot="1" noChangeAspect="1"/>
          </p:cNvPicPr>
          <p:nvPr>
            <p:ph idx="1"/>
            <a:videoFile r:link="rId1"/>
          </p:nvPr>
        </p:nvPicPr>
        <p:blipFill>
          <a:blip r:embed="rId4"/>
          <a:stretch>
            <a:fillRect/>
          </a:stretch>
        </p:blipFill>
        <p:spPr>
          <a:xfrm>
            <a:off x="2841625" y="2181225"/>
            <a:ext cx="6510338" cy="3678238"/>
          </a:xfrm>
          <a:prstGeom prst="rect">
            <a:avLst/>
          </a:prstGeom>
        </p:spPr>
      </p:pic>
      <p:sp>
        <p:nvSpPr>
          <p:cNvPr id="4" name="Slide Number Placeholder 3">
            <a:extLst>
              <a:ext uri="{FF2B5EF4-FFF2-40B4-BE49-F238E27FC236}">
                <a16:creationId xmlns:a16="http://schemas.microsoft.com/office/drawing/2014/main" id="{3F33A265-7159-BEF8-2FBC-B43EA64C7F6D}"/>
              </a:ext>
            </a:extLst>
          </p:cNvPr>
          <p:cNvSpPr>
            <a:spLocks noGrp="1"/>
          </p:cNvSpPr>
          <p:nvPr>
            <p:ph type="sldNum" sz="quarter" idx="12"/>
          </p:nvPr>
        </p:nvSpPr>
        <p:spPr/>
        <p:txBody>
          <a:bodyPr/>
          <a:lstStyle/>
          <a:p>
            <a:fld id="{0275D8CD-D17B-45FA-922F-CACAE06C87A9}" type="slidenum">
              <a:rPr lang="en-US" smtClean="0"/>
              <a:t>28</a:t>
            </a:fld>
            <a:endParaRPr lang="en-US"/>
          </a:p>
        </p:txBody>
      </p:sp>
    </p:spTree>
    <p:extLst>
      <p:ext uri="{BB962C8B-B14F-4D97-AF65-F5344CB8AC3E}">
        <p14:creationId xmlns:p14="http://schemas.microsoft.com/office/powerpoint/2010/main" val="256665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EBFC14-BD69-8B58-1853-588F23BBC10F}"/>
              </a:ext>
            </a:extLst>
          </p:cNvPr>
          <p:cNvSpPr>
            <a:spLocks noGrp="1"/>
          </p:cNvSpPr>
          <p:nvPr>
            <p:ph type="title"/>
          </p:nvPr>
        </p:nvSpPr>
        <p:spPr/>
        <p:txBody>
          <a:bodyPr/>
          <a:lstStyle/>
          <a:p>
            <a:r>
              <a:rPr lang="en-US"/>
              <a:t>What is a Hazard – Review</a:t>
            </a:r>
          </a:p>
        </p:txBody>
      </p:sp>
      <p:sp>
        <p:nvSpPr>
          <p:cNvPr id="6" name="Content Placeholder 5">
            <a:extLst>
              <a:ext uri="{FF2B5EF4-FFF2-40B4-BE49-F238E27FC236}">
                <a16:creationId xmlns:a16="http://schemas.microsoft.com/office/drawing/2014/main" id="{D4E861AB-CB19-DFED-E6CB-CC1D4192A6B3}"/>
              </a:ext>
            </a:extLst>
          </p:cNvPr>
          <p:cNvSpPr>
            <a:spLocks noGrp="1"/>
          </p:cNvSpPr>
          <p:nvPr>
            <p:ph sz="half" idx="1"/>
          </p:nvPr>
        </p:nvSpPr>
        <p:spPr/>
        <p:txBody>
          <a:bodyPr/>
          <a:lstStyle/>
          <a:p>
            <a:r>
              <a:rPr lang="en-US">
                <a:solidFill>
                  <a:schemeClr val="tx1"/>
                </a:solidFill>
              </a:rPr>
              <a:t>A </a:t>
            </a:r>
            <a:r>
              <a:rPr lang="en-US" b="1">
                <a:solidFill>
                  <a:schemeClr val="tx1"/>
                </a:solidFill>
              </a:rPr>
              <a:t>hazard</a:t>
            </a:r>
            <a:r>
              <a:rPr lang="en-US">
                <a:solidFill>
                  <a:schemeClr val="tx1"/>
                </a:solidFill>
              </a:rPr>
              <a:t> is something that can hurt you, make you sick, or stress you out. </a:t>
            </a:r>
          </a:p>
          <a:p>
            <a:r>
              <a:rPr lang="en-US">
                <a:solidFill>
                  <a:schemeClr val="tx1"/>
                </a:solidFill>
              </a:rPr>
              <a:t>All workplaces have hazards.</a:t>
            </a:r>
          </a:p>
        </p:txBody>
      </p:sp>
      <p:pic>
        <p:nvPicPr>
          <p:cNvPr id="3" name="Content Placeholder 2" descr="Yellow wet floor sign on tile floor saying, &quot;Caution Wet Floor&quot; and &quot;Cuidado Piso Mojado&quot; with icon of a person slipping inside a triangle in the center. Tables and chairs reminiscent of a fast food restaurant are in the background.">
            <a:extLst>
              <a:ext uri="{FF2B5EF4-FFF2-40B4-BE49-F238E27FC236}">
                <a16:creationId xmlns:a16="http://schemas.microsoft.com/office/drawing/2014/main" id="{87491684-BB42-E60F-F533-0B6A8E1E0310}"/>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188075" y="2248880"/>
            <a:ext cx="5422900" cy="3590552"/>
          </a:xfrm>
        </p:spPr>
      </p:pic>
      <p:sp>
        <p:nvSpPr>
          <p:cNvPr id="4" name="Slide Number Placeholder 3">
            <a:extLst>
              <a:ext uri="{FF2B5EF4-FFF2-40B4-BE49-F238E27FC236}">
                <a16:creationId xmlns:a16="http://schemas.microsoft.com/office/drawing/2014/main" id="{130F0F08-7167-19D5-DD03-E714A8D329E9}"/>
              </a:ext>
            </a:extLst>
          </p:cNvPr>
          <p:cNvSpPr>
            <a:spLocks noGrp="1"/>
          </p:cNvSpPr>
          <p:nvPr>
            <p:ph type="sldNum" sz="quarter" idx="12"/>
          </p:nvPr>
        </p:nvSpPr>
        <p:spPr/>
        <p:txBody>
          <a:bodyPr/>
          <a:lstStyle/>
          <a:p>
            <a:fld id="{0275D8CD-D17B-45FA-922F-CACAE06C87A9}" type="slidenum">
              <a:rPr lang="en-US" smtClean="0"/>
              <a:t>3</a:t>
            </a:fld>
            <a:endParaRPr lang="en-US"/>
          </a:p>
        </p:txBody>
      </p:sp>
    </p:spTree>
    <p:extLst>
      <p:ext uri="{BB962C8B-B14F-4D97-AF65-F5344CB8AC3E}">
        <p14:creationId xmlns:p14="http://schemas.microsoft.com/office/powerpoint/2010/main" val="4068720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12301D8-0106-4E04-A846-C29A66593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D38200"/>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BAAEBA82-E2D4-4653-AEE3-E95B330DD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85DD9E25-AB50-4F01-9CA6-96497CDE7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07788D3-E467-4E25-A5E9-FD41795BD5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2787498-25B7-4A41-A126-1002CEACA0DE}"/>
              </a:ext>
            </a:extLst>
          </p:cNvPr>
          <p:cNvSpPr>
            <a:spLocks noGrp="1"/>
          </p:cNvSpPr>
          <p:nvPr>
            <p:ph type="title"/>
          </p:nvPr>
        </p:nvSpPr>
        <p:spPr>
          <a:xfrm>
            <a:off x="8296791" y="2861323"/>
            <a:ext cx="3081576" cy="886764"/>
          </a:xfrm>
        </p:spPr>
        <p:txBody>
          <a:bodyPr vert="horz" lIns="91440" tIns="45720" rIns="91440" bIns="45720" rtlCol="0" anchor="b">
            <a:normAutofit/>
          </a:bodyPr>
          <a:lstStyle/>
          <a:p>
            <a:pPr algn="ctr"/>
            <a:r>
              <a:rPr lang="en-US" sz="3600">
                <a:solidFill>
                  <a:srgbClr val="FFFFFF"/>
                </a:solidFill>
              </a:rPr>
              <a:t>John</a:t>
            </a:r>
          </a:p>
        </p:txBody>
      </p:sp>
      <p:pic>
        <p:nvPicPr>
          <p:cNvPr id="5" name="Picture 9" descr="Illustration of a dark skinned person with short hair wearing an apron slipping in dish soap that spilled on the tile floor from a box that fell from a pile in the background.">
            <a:extLst>
              <a:ext uri="{FF2B5EF4-FFF2-40B4-BE49-F238E27FC236}">
                <a16:creationId xmlns:a16="http://schemas.microsoft.com/office/drawing/2014/main" id="{11F3D1D5-CD66-4E35-BD0F-6AC068D356B7}"/>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b="-2033"/>
          <a:stretch>
            <a:fillRect/>
          </a:stretch>
        </p:blipFill>
        <p:spPr bwMode="auto">
          <a:xfrm>
            <a:off x="0" y="0"/>
            <a:ext cx="7327421" cy="694397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DFA882A8-91E8-4668-9F94-40904E4AE1B3}"/>
              </a:ext>
            </a:extLst>
          </p:cNvPr>
          <p:cNvSpPr>
            <a:spLocks noGrp="1"/>
          </p:cNvSpPr>
          <p:nvPr>
            <p:ph type="sldNum" sz="quarter" idx="12"/>
          </p:nvPr>
        </p:nvSpPr>
        <p:spPr>
          <a:xfrm>
            <a:off x="10558300" y="6400800"/>
            <a:ext cx="1016440" cy="365125"/>
          </a:xfrm>
        </p:spPr>
        <p:txBody>
          <a:bodyPr vert="horz" lIns="91440" tIns="45720" rIns="91440" bIns="45720" rtlCol="0" anchor="ctr">
            <a:normAutofit/>
          </a:bodyPr>
          <a:lstStyle/>
          <a:p>
            <a:pPr>
              <a:spcAft>
                <a:spcPts val="600"/>
              </a:spcAft>
            </a:pPr>
            <a:fld id="{0275D8CD-D17B-45FA-922F-CACAE06C87A9}" type="slidenum">
              <a:rPr lang="en-US" smtClean="0">
                <a:solidFill>
                  <a:schemeClr val="tx1"/>
                </a:solidFill>
              </a:rPr>
              <a:pPr>
                <a:spcAft>
                  <a:spcPts val="600"/>
                </a:spcAft>
              </a:pPr>
              <a:t>4</a:t>
            </a:fld>
            <a:endParaRPr lang="en-US">
              <a:solidFill>
                <a:schemeClr val="tx1"/>
              </a:solidFill>
            </a:endParaRPr>
          </a:p>
        </p:txBody>
      </p:sp>
    </p:spTree>
    <p:extLst>
      <p:ext uri="{BB962C8B-B14F-4D97-AF65-F5344CB8AC3E}">
        <p14:creationId xmlns:p14="http://schemas.microsoft.com/office/powerpoint/2010/main" val="339431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65D39-E40D-08A7-BEEA-6E680ED18386}"/>
              </a:ext>
            </a:extLst>
          </p:cNvPr>
          <p:cNvSpPr>
            <a:spLocks noGrp="1"/>
          </p:cNvSpPr>
          <p:nvPr>
            <p:ph type="title"/>
          </p:nvPr>
        </p:nvSpPr>
        <p:spPr/>
        <p:txBody>
          <a:bodyPr/>
          <a:lstStyle/>
          <a:p>
            <a:r>
              <a:rPr lang="en-US"/>
              <a:t>HAZARDS IN THE PICTURE: John</a:t>
            </a:r>
          </a:p>
        </p:txBody>
      </p:sp>
      <p:sp>
        <p:nvSpPr>
          <p:cNvPr id="5" name="Content Placeholder 4">
            <a:extLst>
              <a:ext uri="{FF2B5EF4-FFF2-40B4-BE49-F238E27FC236}">
                <a16:creationId xmlns:a16="http://schemas.microsoft.com/office/drawing/2014/main" id="{22B86342-0D24-7410-5631-420C0AA9FCDF}"/>
              </a:ext>
            </a:extLst>
          </p:cNvPr>
          <p:cNvSpPr>
            <a:spLocks noGrp="1"/>
          </p:cNvSpPr>
          <p:nvPr>
            <p:ph sz="half" idx="1"/>
          </p:nvPr>
        </p:nvSpPr>
        <p:spPr>
          <a:xfrm>
            <a:off x="581193" y="1923204"/>
            <a:ext cx="5422390" cy="600540"/>
          </a:xfrm>
        </p:spPr>
        <p:txBody>
          <a:bodyPr anchor="t">
            <a:normAutofit/>
          </a:bodyPr>
          <a:lstStyle/>
          <a:p>
            <a:r>
              <a:rPr lang="en-US"/>
              <a:t>Hazard:</a:t>
            </a:r>
          </a:p>
        </p:txBody>
      </p:sp>
      <p:sp>
        <p:nvSpPr>
          <p:cNvPr id="6" name="Content Placeholder 5">
            <a:extLst>
              <a:ext uri="{FF2B5EF4-FFF2-40B4-BE49-F238E27FC236}">
                <a16:creationId xmlns:a16="http://schemas.microsoft.com/office/drawing/2014/main" id="{BC420C59-A2AE-F995-AAD2-8728EAE7432C}"/>
              </a:ext>
            </a:extLst>
          </p:cNvPr>
          <p:cNvSpPr>
            <a:spLocks noGrp="1"/>
          </p:cNvSpPr>
          <p:nvPr>
            <p:ph sz="half" idx="2"/>
          </p:nvPr>
        </p:nvSpPr>
        <p:spPr>
          <a:xfrm>
            <a:off x="6188417" y="1935396"/>
            <a:ext cx="5422392" cy="600540"/>
          </a:xfrm>
        </p:spPr>
        <p:txBody>
          <a:bodyPr anchor="t">
            <a:normAutofit/>
          </a:bodyPr>
          <a:lstStyle/>
          <a:p>
            <a:r>
              <a:rPr lang="en-US"/>
              <a:t>Possible Solutions:</a:t>
            </a:r>
          </a:p>
        </p:txBody>
      </p:sp>
      <p:sp>
        <p:nvSpPr>
          <p:cNvPr id="4" name="Slide Number Placeholder 3">
            <a:extLst>
              <a:ext uri="{FF2B5EF4-FFF2-40B4-BE49-F238E27FC236}">
                <a16:creationId xmlns:a16="http://schemas.microsoft.com/office/drawing/2014/main" id="{97464CD0-9E99-C103-417D-68F886FC752E}"/>
              </a:ext>
            </a:extLst>
          </p:cNvPr>
          <p:cNvSpPr>
            <a:spLocks noGrp="1"/>
          </p:cNvSpPr>
          <p:nvPr>
            <p:ph type="sldNum" sz="quarter" idx="12"/>
          </p:nvPr>
        </p:nvSpPr>
        <p:spPr/>
        <p:txBody>
          <a:bodyPr/>
          <a:lstStyle/>
          <a:p>
            <a:fld id="{0275D8CD-D17B-45FA-922F-CACAE06C87A9}" type="slidenum">
              <a:rPr lang="en-US" smtClean="0"/>
              <a:t>5</a:t>
            </a:fld>
            <a:endParaRPr lang="en-US"/>
          </a:p>
        </p:txBody>
      </p:sp>
    </p:spTree>
    <p:extLst>
      <p:ext uri="{BB962C8B-B14F-4D97-AF65-F5344CB8AC3E}">
        <p14:creationId xmlns:p14="http://schemas.microsoft.com/office/powerpoint/2010/main" val="2404727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ABC56-C017-0743-9276-48353C90C038}"/>
              </a:ext>
            </a:extLst>
          </p:cNvPr>
          <p:cNvSpPr>
            <a:spLocks noGrp="1"/>
          </p:cNvSpPr>
          <p:nvPr>
            <p:ph type="title"/>
          </p:nvPr>
        </p:nvSpPr>
        <p:spPr/>
        <p:txBody>
          <a:bodyPr>
            <a:noAutofit/>
          </a:bodyPr>
          <a:lstStyle/>
          <a:p>
            <a:r>
              <a:rPr lang="en-US" sz="3600"/>
              <a:t>Hazards in the picture: John - Answers</a:t>
            </a:r>
          </a:p>
        </p:txBody>
      </p:sp>
      <p:sp>
        <p:nvSpPr>
          <p:cNvPr id="5" name="Content Placeholder 4">
            <a:extLst>
              <a:ext uri="{FF2B5EF4-FFF2-40B4-BE49-F238E27FC236}">
                <a16:creationId xmlns:a16="http://schemas.microsoft.com/office/drawing/2014/main" id="{20C72148-820F-4BC8-9750-03DF1911450A}"/>
              </a:ext>
            </a:extLst>
          </p:cNvPr>
          <p:cNvSpPr>
            <a:spLocks noGrp="1"/>
          </p:cNvSpPr>
          <p:nvPr>
            <p:ph sz="half" idx="1"/>
          </p:nvPr>
        </p:nvSpPr>
        <p:spPr/>
        <p:txBody>
          <a:bodyPr anchor="t">
            <a:noAutofit/>
          </a:bodyPr>
          <a:lstStyle/>
          <a:p>
            <a:r>
              <a:rPr lang="en-US" sz="2800">
                <a:solidFill>
                  <a:schemeClr val="tx1"/>
                </a:solidFill>
              </a:rPr>
              <a:t>Put up caution signs and tell workers not to walk through the wet areas.
Clean up spills quickly.
Train workers what to do if they see a spill on the floor.
Install nonslip flooring.</a:t>
            </a:r>
          </a:p>
        </p:txBody>
      </p:sp>
      <p:sp>
        <p:nvSpPr>
          <p:cNvPr id="4" name="Content Placeholder 3">
            <a:extLst>
              <a:ext uri="{FF2B5EF4-FFF2-40B4-BE49-F238E27FC236}">
                <a16:creationId xmlns:a16="http://schemas.microsoft.com/office/drawing/2014/main" id="{6ECBB0D2-17FD-6314-22C9-EB4A73AFDF75}"/>
              </a:ext>
            </a:extLst>
          </p:cNvPr>
          <p:cNvSpPr>
            <a:spLocks noGrp="1"/>
          </p:cNvSpPr>
          <p:nvPr>
            <p:ph sz="half" idx="2"/>
          </p:nvPr>
        </p:nvSpPr>
        <p:spPr/>
        <p:txBody>
          <a:bodyPr anchor="t">
            <a:normAutofit/>
          </a:bodyPr>
          <a:lstStyle/>
          <a:p>
            <a:r>
              <a:rPr lang="en-US" sz="2800">
                <a:solidFill>
                  <a:schemeClr val="tx1"/>
                </a:solidFill>
              </a:rPr>
              <a:t>Use floor mats.
Wear non-slip shoes.
Figure out what is causing the slippery floor and fix that problem.
Ask for help. Tell a boss.</a:t>
            </a:r>
            <a:endParaRPr lang="en-US" sz="2800"/>
          </a:p>
        </p:txBody>
      </p:sp>
      <p:sp>
        <p:nvSpPr>
          <p:cNvPr id="3" name="Slide Number Placeholder 2">
            <a:extLst>
              <a:ext uri="{FF2B5EF4-FFF2-40B4-BE49-F238E27FC236}">
                <a16:creationId xmlns:a16="http://schemas.microsoft.com/office/drawing/2014/main" id="{C9E50972-DC37-424B-9482-3E0BFB98169D}"/>
              </a:ext>
            </a:extLst>
          </p:cNvPr>
          <p:cNvSpPr>
            <a:spLocks noGrp="1"/>
          </p:cNvSpPr>
          <p:nvPr>
            <p:ph type="sldNum" sz="quarter" idx="12"/>
          </p:nvPr>
        </p:nvSpPr>
        <p:spPr/>
        <p:txBody>
          <a:bodyPr/>
          <a:lstStyle/>
          <a:p>
            <a:fld id="{0275D8CD-D17B-45FA-922F-CACAE06C87A9}" type="slidenum">
              <a:rPr lang="en-US" smtClean="0"/>
              <a:t>6</a:t>
            </a:fld>
            <a:endParaRPr lang="en-US"/>
          </a:p>
        </p:txBody>
      </p:sp>
    </p:spTree>
    <p:extLst>
      <p:ext uri="{BB962C8B-B14F-4D97-AF65-F5344CB8AC3E}">
        <p14:creationId xmlns:p14="http://schemas.microsoft.com/office/powerpoint/2010/main" val="1491654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386509E-DAF8-4DA0-B09B-FA3FB341C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BAAEBA82-E2D4-4653-AEE3-E95B330DD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useBgFill="1">
        <p:nvSpPr>
          <p:cNvPr id="35" name="Rectangle 34">
            <a:extLst>
              <a:ext uri="{FF2B5EF4-FFF2-40B4-BE49-F238E27FC236}">
                <a16:creationId xmlns:a16="http://schemas.microsoft.com/office/drawing/2014/main" id="{85DD9E25-AB50-4F01-9CA6-96497CDE7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07788D3-E467-4E25-A5E9-FD41795BD5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 name="Title 5">
            <a:extLst>
              <a:ext uri="{FF2B5EF4-FFF2-40B4-BE49-F238E27FC236}">
                <a16:creationId xmlns:a16="http://schemas.microsoft.com/office/drawing/2014/main" id="{BA3403A6-8DE1-4F08-AC21-38F32FAB68B7}"/>
              </a:ext>
            </a:extLst>
          </p:cNvPr>
          <p:cNvSpPr txBox="1">
            <a:spLocks noGrp="1"/>
          </p:cNvSpPr>
          <p:nvPr>
            <p:ph type="title" idx="4294967295"/>
          </p:nvPr>
        </p:nvSpPr>
        <p:spPr>
          <a:xfrm>
            <a:off x="8762232" y="2978646"/>
            <a:ext cx="2304288"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BILL</a:t>
            </a:r>
          </a:p>
        </p:txBody>
      </p:sp>
      <p:pic>
        <p:nvPicPr>
          <p:cNvPr id="15" name="Picture 8" descr="Illustration of a person in a red shirt and jeans with short hair placing a box on a pile of boxes on a wooden pallet.">
            <a:extLst>
              <a:ext uri="{FF2B5EF4-FFF2-40B4-BE49-F238E27FC236}">
                <a16:creationId xmlns:a16="http://schemas.microsoft.com/office/drawing/2014/main" id="{AB3F8B36-E1A9-41DD-811C-F866C6FF69E5}"/>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b="-1733"/>
          <a:stretch>
            <a:fillRect/>
          </a:stretch>
        </p:blipFill>
        <p:spPr bwMode="auto">
          <a:xfrm>
            <a:off x="572" y="1"/>
            <a:ext cx="6908451" cy="685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DFA882A8-91E8-4668-9F94-40904E4AE1B3}"/>
              </a:ext>
            </a:extLst>
          </p:cNvPr>
          <p:cNvSpPr>
            <a:spLocks noGrp="1"/>
          </p:cNvSpPr>
          <p:nvPr>
            <p:ph type="sldNum" sz="quarter" idx="12"/>
          </p:nvPr>
        </p:nvSpPr>
        <p:spPr>
          <a:xfrm>
            <a:off x="10558300" y="6400800"/>
            <a:ext cx="1016440" cy="365125"/>
          </a:xfrm>
        </p:spPr>
        <p:txBody>
          <a:bodyPr vert="horz" lIns="91440" tIns="45720" rIns="91440" bIns="45720" rtlCol="0" anchor="ctr">
            <a:normAutofit/>
          </a:bodyPr>
          <a:lstStyle/>
          <a:p>
            <a:pPr>
              <a:spcAft>
                <a:spcPts val="600"/>
              </a:spcAft>
            </a:pPr>
            <a:fld id="{0275D8CD-D17B-45FA-922F-CACAE06C87A9}" type="slidenum">
              <a:rPr lang="en-US" smtClean="0">
                <a:solidFill>
                  <a:schemeClr val="tx1"/>
                </a:solidFill>
              </a:rPr>
              <a:pPr>
                <a:spcAft>
                  <a:spcPts val="600"/>
                </a:spcAft>
              </a:pPr>
              <a:t>7</a:t>
            </a:fld>
            <a:endParaRPr lang="en-US">
              <a:solidFill>
                <a:schemeClr val="tx1"/>
              </a:solidFill>
            </a:endParaRPr>
          </a:p>
        </p:txBody>
      </p:sp>
    </p:spTree>
    <p:extLst>
      <p:ext uri="{BB962C8B-B14F-4D97-AF65-F5344CB8AC3E}">
        <p14:creationId xmlns:p14="http://schemas.microsoft.com/office/powerpoint/2010/main" val="1602895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65D39-E40D-08A7-BEEA-6E680ED18386}"/>
              </a:ext>
            </a:extLst>
          </p:cNvPr>
          <p:cNvSpPr>
            <a:spLocks noGrp="1"/>
          </p:cNvSpPr>
          <p:nvPr>
            <p:ph type="title"/>
          </p:nvPr>
        </p:nvSpPr>
        <p:spPr/>
        <p:txBody>
          <a:bodyPr/>
          <a:lstStyle/>
          <a:p>
            <a:r>
              <a:rPr lang="en-US"/>
              <a:t>HAZARDS IN THE PICTURE: Bill</a:t>
            </a:r>
          </a:p>
        </p:txBody>
      </p:sp>
      <p:sp>
        <p:nvSpPr>
          <p:cNvPr id="5" name="Content Placeholder 4">
            <a:extLst>
              <a:ext uri="{FF2B5EF4-FFF2-40B4-BE49-F238E27FC236}">
                <a16:creationId xmlns:a16="http://schemas.microsoft.com/office/drawing/2014/main" id="{22B86342-0D24-7410-5631-420C0AA9FCDF}"/>
              </a:ext>
            </a:extLst>
          </p:cNvPr>
          <p:cNvSpPr>
            <a:spLocks noGrp="1"/>
          </p:cNvSpPr>
          <p:nvPr>
            <p:ph sz="half" idx="1"/>
          </p:nvPr>
        </p:nvSpPr>
        <p:spPr/>
        <p:txBody>
          <a:bodyPr anchor="t"/>
          <a:lstStyle/>
          <a:p>
            <a:r>
              <a:rPr lang="en-US"/>
              <a:t>Hazard:</a:t>
            </a:r>
          </a:p>
        </p:txBody>
      </p:sp>
      <p:sp>
        <p:nvSpPr>
          <p:cNvPr id="6" name="Content Placeholder 5">
            <a:extLst>
              <a:ext uri="{FF2B5EF4-FFF2-40B4-BE49-F238E27FC236}">
                <a16:creationId xmlns:a16="http://schemas.microsoft.com/office/drawing/2014/main" id="{BC420C59-A2AE-F995-AAD2-8728EAE7432C}"/>
              </a:ext>
            </a:extLst>
          </p:cNvPr>
          <p:cNvSpPr>
            <a:spLocks noGrp="1"/>
          </p:cNvSpPr>
          <p:nvPr>
            <p:ph sz="half" idx="2"/>
          </p:nvPr>
        </p:nvSpPr>
        <p:spPr/>
        <p:txBody>
          <a:bodyPr anchor="t"/>
          <a:lstStyle/>
          <a:p>
            <a:r>
              <a:rPr lang="en-US"/>
              <a:t>Ways to Fix It:</a:t>
            </a:r>
          </a:p>
        </p:txBody>
      </p:sp>
      <p:sp>
        <p:nvSpPr>
          <p:cNvPr id="4" name="Slide Number Placeholder 3">
            <a:extLst>
              <a:ext uri="{FF2B5EF4-FFF2-40B4-BE49-F238E27FC236}">
                <a16:creationId xmlns:a16="http://schemas.microsoft.com/office/drawing/2014/main" id="{97464CD0-9E99-C103-417D-68F886FC752E}"/>
              </a:ext>
            </a:extLst>
          </p:cNvPr>
          <p:cNvSpPr>
            <a:spLocks noGrp="1"/>
          </p:cNvSpPr>
          <p:nvPr>
            <p:ph type="sldNum" sz="quarter" idx="12"/>
          </p:nvPr>
        </p:nvSpPr>
        <p:spPr/>
        <p:txBody>
          <a:bodyPr/>
          <a:lstStyle/>
          <a:p>
            <a:fld id="{0275D8CD-D17B-45FA-922F-CACAE06C87A9}" type="slidenum">
              <a:rPr lang="en-US" smtClean="0"/>
              <a:t>8</a:t>
            </a:fld>
            <a:endParaRPr lang="en-US"/>
          </a:p>
        </p:txBody>
      </p:sp>
    </p:spTree>
    <p:extLst>
      <p:ext uri="{BB962C8B-B14F-4D97-AF65-F5344CB8AC3E}">
        <p14:creationId xmlns:p14="http://schemas.microsoft.com/office/powerpoint/2010/main" val="3460595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87498-25B7-4A41-A126-1002CEACA0DE}"/>
              </a:ext>
            </a:extLst>
          </p:cNvPr>
          <p:cNvSpPr>
            <a:spLocks noGrp="1"/>
          </p:cNvSpPr>
          <p:nvPr>
            <p:ph type="title"/>
          </p:nvPr>
        </p:nvSpPr>
        <p:spPr/>
        <p:txBody>
          <a:bodyPr vert="horz" lIns="91440" tIns="45720" rIns="91440" bIns="45720" rtlCol="0" anchor="b">
            <a:normAutofit/>
          </a:bodyPr>
          <a:lstStyle/>
          <a:p>
            <a:r>
              <a:rPr lang="en-US" sz="3600">
                <a:solidFill>
                  <a:srgbClr val="FFFFFF"/>
                </a:solidFill>
              </a:rPr>
              <a:t>Safe Lifting Techniques: guide</a:t>
            </a:r>
          </a:p>
        </p:txBody>
      </p:sp>
      <p:pic>
        <p:nvPicPr>
          <p:cNvPr id="6" name="Content Placeholder 5" descr="Diagram of safe lifting techniques, shown in five illustrated steps: 1. approach the object with legs spread apart; 2. bend your knees, not your back; 3. carry load close to your body; 4. lift straight up &amp; don't turn your body; 5. place down object in similar technique.">
            <a:extLst>
              <a:ext uri="{FF2B5EF4-FFF2-40B4-BE49-F238E27FC236}">
                <a16:creationId xmlns:a16="http://schemas.microsoft.com/office/drawing/2014/main" id="{3B2EB521-A7AC-259E-B1B9-BEBF38454ACA}"/>
              </a:ext>
            </a:extLst>
          </p:cNvPr>
          <p:cNvPicPr>
            <a:picLocks noGrp="1" noChangeAspect="1"/>
          </p:cNvPicPr>
          <p:nvPr>
            <p:ph idx="1"/>
          </p:nvPr>
        </p:nvPicPr>
        <p:blipFill>
          <a:blip r:embed="rId3"/>
          <a:stretch>
            <a:fillRect/>
          </a:stretch>
        </p:blipFill>
        <p:spPr>
          <a:xfrm>
            <a:off x="490642" y="1942490"/>
            <a:ext cx="11210716" cy="3787113"/>
          </a:xfrm>
        </p:spPr>
      </p:pic>
      <p:sp>
        <p:nvSpPr>
          <p:cNvPr id="7" name="TextBox 6">
            <a:extLst>
              <a:ext uri="{FF2B5EF4-FFF2-40B4-BE49-F238E27FC236}">
                <a16:creationId xmlns:a16="http://schemas.microsoft.com/office/drawing/2014/main" id="{D0333268-2187-F503-563A-177D21AEEF85}"/>
              </a:ext>
            </a:extLst>
          </p:cNvPr>
          <p:cNvSpPr txBox="1"/>
          <p:nvPr/>
        </p:nvSpPr>
        <p:spPr>
          <a:xfrm>
            <a:off x="490642" y="5783704"/>
            <a:ext cx="6276109" cy="461665"/>
          </a:xfrm>
          <a:prstGeom prst="rect">
            <a:avLst/>
          </a:prstGeom>
          <a:noFill/>
        </p:spPr>
        <p:txBody>
          <a:bodyPr wrap="square" rtlCol="0">
            <a:spAutoFit/>
          </a:bodyPr>
          <a:lstStyle/>
          <a:p>
            <a:r>
              <a:rPr lang="en-US" sz="1200">
                <a:latin typeface="Arial" panose="020B0604020202020204" pitchFamily="34" charset="0"/>
                <a:cs typeface="Arial" panose="020B0604020202020204" pitchFamily="34" charset="0"/>
              </a:rPr>
              <a:t>Picture Credit: </a:t>
            </a:r>
            <a:r>
              <a:rPr lang="en-US" sz="1200" err="1">
                <a:latin typeface="Arial" panose="020B0604020202020204" pitchFamily="34" charset="0"/>
                <a:cs typeface="Arial" panose="020B0604020202020204" pitchFamily="34" charset="0"/>
              </a:rPr>
              <a:t>Kjell</a:t>
            </a:r>
            <a:r>
              <a:rPr lang="en-US" sz="1200">
                <a:latin typeface="Arial" panose="020B0604020202020204" pitchFamily="34" charset="0"/>
                <a:cs typeface="Arial" panose="020B0604020202020204" pitchFamily="34" charset="0"/>
              </a:rPr>
              <a:t> </a:t>
            </a:r>
            <a:r>
              <a:rPr lang="en-US" sz="1200" err="1">
                <a:latin typeface="Arial" panose="020B0604020202020204" pitchFamily="34" charset="0"/>
                <a:cs typeface="Arial" panose="020B0604020202020204" pitchFamily="34" charset="0"/>
              </a:rPr>
              <a:t>Thorsson</a:t>
            </a:r>
            <a:r>
              <a:rPr lang="en-US" sz="1200">
                <a:latin typeface="Arial" panose="020B0604020202020204" pitchFamily="34" charset="0"/>
                <a:cs typeface="Arial" panose="020B0604020202020204" pitchFamily="34" charset="0"/>
              </a:rPr>
              <a:t>, </a:t>
            </a:r>
            <a:r>
              <a:rPr lang="en-US" sz="1200">
                <a:latin typeface="Arial" panose="020B0604020202020204" pitchFamily="34" charset="0"/>
                <a:cs typeface="Arial" panose="020B0604020202020204" pitchFamily="34" charset="0"/>
                <a:hlinkClick r:id="rId4"/>
              </a:rPr>
              <a:t>https://www.mobiletruckrental.com.au/lifting-heavy-objects/</a:t>
            </a:r>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FA882A8-91E8-4668-9F94-40904E4AE1B3}"/>
              </a:ext>
            </a:extLst>
          </p:cNvPr>
          <p:cNvSpPr>
            <a:spLocks noGrp="1"/>
          </p:cNvSpPr>
          <p:nvPr>
            <p:ph type="sldNum" sz="quarter" idx="12"/>
          </p:nvPr>
        </p:nvSpPr>
        <p:spPr/>
        <p:txBody>
          <a:bodyPr vert="horz" lIns="91440" tIns="45720" rIns="91440" bIns="45720" rtlCol="0" anchor="ctr">
            <a:normAutofit/>
          </a:bodyPr>
          <a:lstStyle/>
          <a:p>
            <a:pPr>
              <a:spcAft>
                <a:spcPts val="600"/>
              </a:spcAft>
            </a:pPr>
            <a:fld id="{0275D8CD-D17B-45FA-922F-CACAE06C87A9}" type="slidenum">
              <a:rPr lang="en-US" smtClean="0">
                <a:solidFill>
                  <a:schemeClr val="tx1"/>
                </a:solidFill>
              </a:rPr>
              <a:pPr>
                <a:spcAft>
                  <a:spcPts val="600"/>
                </a:spcAft>
              </a:pPr>
              <a:t>9</a:t>
            </a:fld>
            <a:endParaRPr lang="en-US">
              <a:solidFill>
                <a:schemeClr val="tx1"/>
              </a:solidFill>
            </a:endParaRPr>
          </a:p>
        </p:txBody>
      </p:sp>
    </p:spTree>
    <p:extLst>
      <p:ext uri="{BB962C8B-B14F-4D97-AF65-F5344CB8AC3E}">
        <p14:creationId xmlns:p14="http://schemas.microsoft.com/office/powerpoint/2010/main" val="3164448742"/>
      </p:ext>
    </p:extLst>
  </p:cSld>
  <p:clrMapOvr>
    <a:masterClrMapping/>
  </p:clrMapOvr>
</p:sld>
</file>

<file path=ppt/theme/theme1.xml><?xml version="1.0" encoding="utf-8"?>
<a:theme xmlns:a="http://schemas.openxmlformats.org/drawingml/2006/main" name="1_Custom Design">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ividend">
  <a:themeElements>
    <a:clrScheme name="Custom 2">
      <a:dk1>
        <a:srgbClr val="000000"/>
      </a:dk1>
      <a:lt1>
        <a:srgbClr val="FFFFFF"/>
      </a:lt1>
      <a:dk2>
        <a:srgbClr val="4E3B30"/>
      </a:dk2>
      <a:lt2>
        <a:srgbClr val="FBEEC9"/>
      </a:lt2>
      <a:accent1>
        <a:srgbClr val="007584"/>
      </a:accent1>
      <a:accent2>
        <a:srgbClr val="A5644E"/>
      </a:accent2>
      <a:accent3>
        <a:srgbClr val="066371"/>
      </a:accent3>
      <a:accent4>
        <a:srgbClr val="066371"/>
      </a:accent4>
      <a:accent5>
        <a:srgbClr val="A19574"/>
      </a:accent5>
      <a:accent6>
        <a:srgbClr val="C17529"/>
      </a:accent6>
      <a:hlink>
        <a:srgbClr val="AD1F1F"/>
      </a:hlink>
      <a:folHlink>
        <a:srgbClr val="FFC42F"/>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3aa6782-6559-4777-aeb3-432934e9e843" xsi:nil="true"/>
    <_Flow_SignoffStatus xmlns="2920768a-d572-4496-b882-e1569ee81b8b" xsi:nil="true"/>
    <lcf76f155ced4ddcb4097134ff3c332f xmlns="2920768a-d572-4496-b882-e1569ee81b8b">
      <Terms xmlns="http://schemas.microsoft.com/office/infopath/2007/PartnerControls"/>
    </lcf76f155ced4ddcb4097134ff3c332f>
    <SharedWithUsers xmlns="93aa6782-6559-4777-aeb3-432934e9e843">
      <UserInfo>
        <DisplayName>RAISE Team Members</DisplayName>
        <AccountId>7</AccountId>
        <AccountType/>
      </UserInfo>
      <UserInfo>
        <DisplayName>Caitlyn Fulton</DisplayName>
        <AccountId>12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BCC5B2167CD248A9E58D5D020D9CCF" ma:contentTypeVersion="13" ma:contentTypeDescription="Create a new document." ma:contentTypeScope="" ma:versionID="28d278fbbab787d5843a9fa71821eda3">
  <xsd:schema xmlns:xsd="http://www.w3.org/2001/XMLSchema" xmlns:xs="http://www.w3.org/2001/XMLSchema" xmlns:p="http://schemas.microsoft.com/office/2006/metadata/properties" xmlns:ns2="2920768a-d572-4496-b882-e1569ee81b8b" xmlns:ns3="93aa6782-6559-4777-aeb3-432934e9e843" targetNamespace="http://schemas.microsoft.com/office/2006/metadata/properties" ma:root="true" ma:fieldsID="99bc9f8e029bbfc7ec5e343e0d5437e4" ns2:_="" ns3:_="">
    <xsd:import namespace="2920768a-d572-4496-b882-e1569ee81b8b"/>
    <xsd:import namespace="93aa6782-6559-4777-aeb3-432934e9e84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_Flow_SignoffStatu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20768a-d572-4496-b882-e1569ee81b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_Flow_SignoffStatus" ma:index="18"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aa6782-6559-4777-aeb3-432934e9e84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6872b2a-1dd9-4d72-867b-5e8cf86d8cee}" ma:internalName="TaxCatchAll" ma:showField="CatchAllData" ma:web="93aa6782-6559-4777-aeb3-432934e9e84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952174-FAA1-4EE7-BCA3-39BBAB3258FA}">
  <ds:schemaRefs>
    <ds:schemaRef ds:uri="http://purl.org/dc/dcmitype/"/>
    <ds:schemaRef ds:uri="http://schemas.microsoft.com/office/2006/documentManagement/types"/>
    <ds:schemaRef ds:uri="http://schemas.microsoft.com/office/2006/metadata/properties"/>
    <ds:schemaRef ds:uri="93aa6782-6559-4777-aeb3-432934e9e843"/>
    <ds:schemaRef ds:uri="http://www.w3.org/XML/1998/namespace"/>
    <ds:schemaRef ds:uri="http://purl.org/dc/terms/"/>
    <ds:schemaRef ds:uri="http://purl.org/dc/elements/1.1/"/>
    <ds:schemaRef ds:uri="http://schemas.microsoft.com/office/infopath/2007/PartnerControls"/>
    <ds:schemaRef ds:uri="http://schemas.openxmlformats.org/package/2006/metadata/core-properties"/>
    <ds:schemaRef ds:uri="2920768a-d572-4496-b882-e1569ee81b8b"/>
  </ds:schemaRefs>
</ds:datastoreItem>
</file>

<file path=customXml/itemProps2.xml><?xml version="1.0" encoding="utf-8"?>
<ds:datastoreItem xmlns:ds="http://schemas.openxmlformats.org/officeDocument/2006/customXml" ds:itemID="{54235144-85E8-4F31-83FE-C5D23ABDE4AA}">
  <ds:schemaRefs>
    <ds:schemaRef ds:uri="http://schemas.microsoft.com/sharepoint/v3/contenttype/forms"/>
  </ds:schemaRefs>
</ds:datastoreItem>
</file>

<file path=customXml/itemProps3.xml><?xml version="1.0" encoding="utf-8"?>
<ds:datastoreItem xmlns:ds="http://schemas.openxmlformats.org/officeDocument/2006/customXml" ds:itemID="{AB1B3143-7B68-4927-9BF0-5AE2401A9AD3}">
  <ds:schemaRefs>
    <ds:schemaRef ds:uri="2920768a-d572-4496-b882-e1569ee81b8b"/>
    <ds:schemaRef ds:uri="93aa6782-6559-4777-aeb3-432934e9e84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5</TotalTime>
  <Words>546</Words>
  <Application>Microsoft Office PowerPoint</Application>
  <PresentationFormat>Widescreen</PresentationFormat>
  <Paragraphs>114</Paragraphs>
  <Slides>28</Slides>
  <Notes>27</Notes>
  <HiddenSlides>0</HiddenSlides>
  <MMClips>5</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28</vt:i4>
      </vt:variant>
    </vt:vector>
  </HeadingPairs>
  <TitlesOfParts>
    <vt:vector size="38" baseType="lpstr">
      <vt:lpstr>Arial</vt:lpstr>
      <vt:lpstr>Calibri</vt:lpstr>
      <vt:lpstr>Gill Sans MT</vt:lpstr>
      <vt:lpstr>Source Sans Pro</vt:lpstr>
      <vt:lpstr>Source Sans Pro Light</vt:lpstr>
      <vt:lpstr>Wingdings 2</vt:lpstr>
      <vt:lpstr>1_Custom Design</vt:lpstr>
      <vt:lpstr>1_Custom Design</vt:lpstr>
      <vt:lpstr>1_Custom Design</vt:lpstr>
      <vt:lpstr>Dividend</vt:lpstr>
      <vt:lpstr>Making the Job Safer</vt:lpstr>
      <vt:lpstr>Lesson 3: Objectives</vt:lpstr>
      <vt:lpstr>What is a Hazard – Review</vt:lpstr>
      <vt:lpstr>John</vt:lpstr>
      <vt:lpstr>HAZARDS IN THE PICTURE: John</vt:lpstr>
      <vt:lpstr>Hazards in the picture: John - Answers</vt:lpstr>
      <vt:lpstr>BILL</vt:lpstr>
      <vt:lpstr>HAZARDS IN THE PICTURE: Bill</vt:lpstr>
      <vt:lpstr>Safe Lifting Techniques: guide</vt:lpstr>
      <vt:lpstr>Safe Lifting Techniques: Video</vt:lpstr>
      <vt:lpstr>WORKPLACE ERGONOMICS</vt:lpstr>
      <vt:lpstr>Mary</vt:lpstr>
      <vt:lpstr>HAZARDS IN THE PICTURE: Mary</vt:lpstr>
      <vt:lpstr>Ann</vt:lpstr>
      <vt:lpstr>HAZARDS IN THE PICTURE: Ann</vt:lpstr>
      <vt:lpstr>Chemical hazards – eye wash station</vt:lpstr>
      <vt:lpstr>COVID-19</vt:lpstr>
      <vt:lpstr>Covid-19: CDC Guidelines</vt:lpstr>
      <vt:lpstr>PPE Grab Bag Activity</vt:lpstr>
      <vt:lpstr>What is the PPE? 1</vt:lpstr>
      <vt:lpstr>What is the PPE? 2</vt:lpstr>
      <vt:lpstr>What is the PPE? 3</vt:lpstr>
      <vt:lpstr>What is the PPE? 4</vt:lpstr>
      <vt:lpstr>What is the PPE? 5</vt:lpstr>
      <vt:lpstr>What is the PPE? 6</vt:lpstr>
      <vt:lpstr>What is the PPE? 7</vt:lpstr>
      <vt:lpstr>Donning (Putting on) PPE</vt:lpstr>
      <vt:lpstr>Doffing (Taking off) Ppe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Staying Safe at Work</dc:title>
  <dc:creator>Driscoll, Stacy</dc:creator>
  <cp:lastModifiedBy>Kate Filanoski</cp:lastModifiedBy>
  <cp:revision>3</cp:revision>
  <cp:lastPrinted>2022-08-07T23:45:55Z</cp:lastPrinted>
  <dcterms:created xsi:type="dcterms:W3CDTF">2021-03-09T21:55:52Z</dcterms:created>
  <dcterms:modified xsi:type="dcterms:W3CDTF">2022-11-15T19:51:37Z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0x010100DBBCC5B2167CD248A9E58D5D020D9CCF</vt:lpwstr>
  </property>
  <property fmtid="{D5CDD505-2E9C-101B-9397-08002B2CF9AE}" pid="3" name="MediaServiceImageTags">
    <vt:lpwstr/>
  </property>
</Properties>
</file>